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2.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3.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4.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5.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7.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8.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heme/themeOverride1.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54" r:id="rId2"/>
    <p:sldMasterId id="2147483652" r:id="rId3"/>
    <p:sldMasterId id="2147483650" r:id="rId4"/>
    <p:sldMasterId id="2147483649" r:id="rId5"/>
    <p:sldMasterId id="2147483764" r:id="rId6"/>
    <p:sldMasterId id="2147483776" r:id="rId7"/>
    <p:sldMasterId id="2147484022" r:id="rId8"/>
    <p:sldMasterId id="2147484035" r:id="rId9"/>
    <p:sldMasterId id="2147484047" r:id="rId10"/>
    <p:sldMasterId id="2147484060" r:id="rId11"/>
    <p:sldMasterId id="2147484073" r:id="rId12"/>
    <p:sldMasterId id="2147484334" r:id="rId13"/>
    <p:sldMasterId id="2147484639" r:id="rId14"/>
    <p:sldMasterId id="2147484652" r:id="rId15"/>
    <p:sldMasterId id="2147484665" r:id="rId16"/>
    <p:sldMasterId id="2147484678" r:id="rId17"/>
    <p:sldMasterId id="2147484682" r:id="rId18"/>
    <p:sldMasterId id="2147484925" r:id="rId19"/>
  </p:sldMasterIdLst>
  <p:notesMasterIdLst>
    <p:notesMasterId r:id="rId107"/>
  </p:notesMasterIdLst>
  <p:sldIdLst>
    <p:sldId id="257" r:id="rId20"/>
    <p:sldId id="324" r:id="rId21"/>
    <p:sldId id="325" r:id="rId22"/>
    <p:sldId id="326" r:id="rId23"/>
    <p:sldId id="258" r:id="rId24"/>
    <p:sldId id="259" r:id="rId25"/>
    <p:sldId id="260" r:id="rId26"/>
    <p:sldId id="261" r:id="rId27"/>
    <p:sldId id="262" r:id="rId28"/>
    <p:sldId id="335" r:id="rId29"/>
    <p:sldId id="263" r:id="rId30"/>
    <p:sldId id="264" r:id="rId31"/>
    <p:sldId id="265" r:id="rId32"/>
    <p:sldId id="266" r:id="rId33"/>
    <p:sldId id="267" r:id="rId34"/>
    <p:sldId id="268" r:id="rId35"/>
    <p:sldId id="269" r:id="rId36"/>
    <p:sldId id="270" r:id="rId37"/>
    <p:sldId id="271" r:id="rId38"/>
    <p:sldId id="272" r:id="rId39"/>
    <p:sldId id="273" r:id="rId40"/>
    <p:sldId id="274" r:id="rId41"/>
    <p:sldId id="275" r:id="rId42"/>
    <p:sldId id="329" r:id="rId43"/>
    <p:sldId id="330" r:id="rId44"/>
    <p:sldId id="277" r:id="rId45"/>
    <p:sldId id="338" r:id="rId46"/>
    <p:sldId id="339" r:id="rId47"/>
    <p:sldId id="340" r:id="rId48"/>
    <p:sldId id="328" r:id="rId49"/>
    <p:sldId id="342" r:id="rId50"/>
    <p:sldId id="343" r:id="rId51"/>
    <p:sldId id="344" r:id="rId52"/>
    <p:sldId id="345" r:id="rId53"/>
    <p:sldId id="346" r:id="rId54"/>
    <p:sldId id="347" r:id="rId55"/>
    <p:sldId id="348" r:id="rId56"/>
    <p:sldId id="362" r:id="rId57"/>
    <p:sldId id="361" r:id="rId58"/>
    <p:sldId id="351" r:id="rId59"/>
    <p:sldId id="352" r:id="rId60"/>
    <p:sldId id="323" r:id="rId61"/>
    <p:sldId id="341" r:id="rId62"/>
    <p:sldId id="282" r:id="rId63"/>
    <p:sldId id="283" r:id="rId64"/>
    <p:sldId id="359" r:id="rId65"/>
    <p:sldId id="360" r:id="rId66"/>
    <p:sldId id="286" r:id="rId67"/>
    <p:sldId id="285" r:id="rId68"/>
    <p:sldId id="287" r:id="rId69"/>
    <p:sldId id="288" r:id="rId70"/>
    <p:sldId id="289" r:id="rId71"/>
    <p:sldId id="290" r:id="rId72"/>
    <p:sldId id="291" r:id="rId73"/>
    <p:sldId id="292" r:id="rId74"/>
    <p:sldId id="293" r:id="rId75"/>
    <p:sldId id="294" r:id="rId76"/>
    <p:sldId id="295" r:id="rId77"/>
    <p:sldId id="296" r:id="rId78"/>
    <p:sldId id="297" r:id="rId79"/>
    <p:sldId id="298" r:id="rId80"/>
    <p:sldId id="299" r:id="rId81"/>
    <p:sldId id="321" r:id="rId82"/>
    <p:sldId id="333" r:id="rId83"/>
    <p:sldId id="358" r:id="rId84"/>
    <p:sldId id="300" r:id="rId85"/>
    <p:sldId id="301" r:id="rId86"/>
    <p:sldId id="363" r:id="rId87"/>
    <p:sldId id="302" r:id="rId88"/>
    <p:sldId id="303" r:id="rId89"/>
    <p:sldId id="320" r:id="rId90"/>
    <p:sldId id="304" r:id="rId91"/>
    <p:sldId id="305" r:id="rId92"/>
    <p:sldId id="306" r:id="rId93"/>
    <p:sldId id="307" r:id="rId94"/>
    <p:sldId id="308" r:id="rId95"/>
    <p:sldId id="309" r:id="rId96"/>
    <p:sldId id="310" r:id="rId97"/>
    <p:sldId id="311" r:id="rId98"/>
    <p:sldId id="312" r:id="rId99"/>
    <p:sldId id="313" r:id="rId100"/>
    <p:sldId id="332" r:id="rId101"/>
    <p:sldId id="322" r:id="rId102"/>
    <p:sldId id="315" r:id="rId103"/>
    <p:sldId id="331" r:id="rId104"/>
    <p:sldId id="354" r:id="rId105"/>
    <p:sldId id="357" r:id="rId106"/>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9AC8"/>
    <a:srgbClr val="000000"/>
    <a:srgbClr val="F4EE00"/>
    <a:srgbClr val="FFFB5D"/>
    <a:srgbClr val="B8C230"/>
    <a:srgbClr val="FFFF99"/>
    <a:srgbClr val="800080"/>
    <a:srgbClr val="FFFF53"/>
    <a:srgbClr val="FFFF89"/>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448"/>
    <p:restoredTop sz="93582" autoAdjust="0"/>
  </p:normalViewPr>
  <p:slideViewPr>
    <p:cSldViewPr>
      <p:cViewPr varScale="1">
        <p:scale>
          <a:sx n="150" d="100"/>
          <a:sy n="150" d="100"/>
        </p:scale>
        <p:origin x="1584" y="176"/>
      </p:cViewPr>
      <p:guideLst>
        <p:guide orient="horz" pos="2160"/>
        <p:guide pos="2880"/>
      </p:guideLst>
    </p:cSldViewPr>
  </p:slideViewPr>
  <p:outlineViewPr>
    <p:cViewPr>
      <p:scale>
        <a:sx n="33" d="100"/>
        <a:sy n="33" d="100"/>
      </p:scale>
      <p:origin x="0" y="9848"/>
    </p:cViewPr>
  </p:outlineViewPr>
  <p:notesTextViewPr>
    <p:cViewPr>
      <p:scale>
        <a:sx n="100" d="100"/>
        <a:sy n="1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84" Type="http://schemas.openxmlformats.org/officeDocument/2006/relationships/slide" Target="slides/slide65.xml"/><Relationship Id="rId89" Type="http://schemas.openxmlformats.org/officeDocument/2006/relationships/slide" Target="slides/slide70.xml"/><Relationship Id="rId16" Type="http://schemas.openxmlformats.org/officeDocument/2006/relationships/slideMaster" Target="slideMasters/slideMaster16.xml"/><Relationship Id="rId107" Type="http://schemas.openxmlformats.org/officeDocument/2006/relationships/notesMaster" Target="notesMasters/notesMaster1.xml"/><Relationship Id="rId11" Type="http://schemas.openxmlformats.org/officeDocument/2006/relationships/slideMaster" Target="slideMasters/slideMaster11.xml"/><Relationship Id="rId32" Type="http://schemas.openxmlformats.org/officeDocument/2006/relationships/slide" Target="slides/slide13.xml"/><Relationship Id="rId37" Type="http://schemas.openxmlformats.org/officeDocument/2006/relationships/slide" Target="slides/slide18.xml"/><Relationship Id="rId53" Type="http://schemas.openxmlformats.org/officeDocument/2006/relationships/slide" Target="slides/slide34.xml"/><Relationship Id="rId58" Type="http://schemas.openxmlformats.org/officeDocument/2006/relationships/slide" Target="slides/slide39.xml"/><Relationship Id="rId74" Type="http://schemas.openxmlformats.org/officeDocument/2006/relationships/slide" Target="slides/slide55.xml"/><Relationship Id="rId79" Type="http://schemas.openxmlformats.org/officeDocument/2006/relationships/slide" Target="slides/slide60.xml"/><Relationship Id="rId102" Type="http://schemas.openxmlformats.org/officeDocument/2006/relationships/slide" Target="slides/slide83.xml"/><Relationship Id="rId5" Type="http://schemas.openxmlformats.org/officeDocument/2006/relationships/slideMaster" Target="slideMasters/slideMaster5.xml"/><Relationship Id="rId90" Type="http://schemas.openxmlformats.org/officeDocument/2006/relationships/slide" Target="slides/slide71.xml"/><Relationship Id="rId95" Type="http://schemas.openxmlformats.org/officeDocument/2006/relationships/slide" Target="slides/slide76.xml"/><Relationship Id="rId22" Type="http://schemas.openxmlformats.org/officeDocument/2006/relationships/slide" Target="slides/slide3.xml"/><Relationship Id="rId27" Type="http://schemas.openxmlformats.org/officeDocument/2006/relationships/slide" Target="slides/slide8.xml"/><Relationship Id="rId43" Type="http://schemas.openxmlformats.org/officeDocument/2006/relationships/slide" Target="slides/slide24.xml"/><Relationship Id="rId48" Type="http://schemas.openxmlformats.org/officeDocument/2006/relationships/slide" Target="slides/slide29.xml"/><Relationship Id="rId64" Type="http://schemas.openxmlformats.org/officeDocument/2006/relationships/slide" Target="slides/slide45.xml"/><Relationship Id="rId69" Type="http://schemas.openxmlformats.org/officeDocument/2006/relationships/slide" Target="slides/slide50.xml"/><Relationship Id="rId80" Type="http://schemas.openxmlformats.org/officeDocument/2006/relationships/slide" Target="slides/slide61.xml"/><Relationship Id="rId85" Type="http://schemas.openxmlformats.org/officeDocument/2006/relationships/slide" Target="slides/slide66.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4.xml"/><Relationship Id="rId38" Type="http://schemas.openxmlformats.org/officeDocument/2006/relationships/slide" Target="slides/slide19.xml"/><Relationship Id="rId59" Type="http://schemas.openxmlformats.org/officeDocument/2006/relationships/slide" Target="slides/slide40.xml"/><Relationship Id="rId103" Type="http://schemas.openxmlformats.org/officeDocument/2006/relationships/slide" Target="slides/slide84.xml"/><Relationship Id="rId108" Type="http://schemas.openxmlformats.org/officeDocument/2006/relationships/presProps" Target="presProps.xml"/><Relationship Id="rId54" Type="http://schemas.openxmlformats.org/officeDocument/2006/relationships/slide" Target="slides/slide35.xml"/><Relationship Id="rId70" Type="http://schemas.openxmlformats.org/officeDocument/2006/relationships/slide" Target="slides/slide51.xml"/><Relationship Id="rId75" Type="http://schemas.openxmlformats.org/officeDocument/2006/relationships/slide" Target="slides/slide56.xml"/><Relationship Id="rId91" Type="http://schemas.openxmlformats.org/officeDocument/2006/relationships/slide" Target="slides/slide72.xml"/><Relationship Id="rId96" Type="http://schemas.openxmlformats.org/officeDocument/2006/relationships/slide" Target="slides/slide77.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6" Type="http://schemas.openxmlformats.org/officeDocument/2006/relationships/slide" Target="slides/slide87.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slide" Target="slides/slide62.xml"/><Relationship Id="rId86" Type="http://schemas.openxmlformats.org/officeDocument/2006/relationships/slide" Target="slides/slide67.xml"/><Relationship Id="rId94" Type="http://schemas.openxmlformats.org/officeDocument/2006/relationships/slide" Target="slides/slide75.xml"/><Relationship Id="rId99" Type="http://schemas.openxmlformats.org/officeDocument/2006/relationships/slide" Target="slides/slide80.xml"/><Relationship Id="rId101" Type="http://schemas.openxmlformats.org/officeDocument/2006/relationships/slide" Target="slides/slide82.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20.xml"/><Relationship Id="rId109" Type="http://schemas.openxmlformats.org/officeDocument/2006/relationships/viewProps" Target="viewProps.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slide" Target="slides/slide57.xml"/><Relationship Id="rId97" Type="http://schemas.openxmlformats.org/officeDocument/2006/relationships/slide" Target="slides/slide78.xml"/><Relationship Id="rId104" Type="http://schemas.openxmlformats.org/officeDocument/2006/relationships/slide" Target="slides/slide85.xml"/><Relationship Id="rId7" Type="http://schemas.openxmlformats.org/officeDocument/2006/relationships/slideMaster" Target="slideMasters/slideMaster7.xml"/><Relationship Id="rId71" Type="http://schemas.openxmlformats.org/officeDocument/2006/relationships/slide" Target="slides/slide52.xml"/><Relationship Id="rId92" Type="http://schemas.openxmlformats.org/officeDocument/2006/relationships/slide" Target="slides/slide73.xml"/><Relationship Id="rId2" Type="http://schemas.openxmlformats.org/officeDocument/2006/relationships/slideMaster" Target="slideMasters/slideMaster2.xml"/><Relationship Id="rId29" Type="http://schemas.openxmlformats.org/officeDocument/2006/relationships/slide" Target="slides/slide10.xml"/><Relationship Id="rId24" Type="http://schemas.openxmlformats.org/officeDocument/2006/relationships/slide" Target="slides/slide5.xml"/><Relationship Id="rId40" Type="http://schemas.openxmlformats.org/officeDocument/2006/relationships/slide" Target="slides/slide21.xml"/><Relationship Id="rId45" Type="http://schemas.openxmlformats.org/officeDocument/2006/relationships/slide" Target="slides/slide26.xml"/><Relationship Id="rId66" Type="http://schemas.openxmlformats.org/officeDocument/2006/relationships/slide" Target="slides/slide47.xml"/><Relationship Id="rId87" Type="http://schemas.openxmlformats.org/officeDocument/2006/relationships/slide" Target="slides/slide68.xml"/><Relationship Id="rId110" Type="http://schemas.openxmlformats.org/officeDocument/2006/relationships/theme" Target="theme/theme1.xml"/><Relationship Id="rId61" Type="http://schemas.openxmlformats.org/officeDocument/2006/relationships/slide" Target="slides/slide42.xml"/><Relationship Id="rId82" Type="http://schemas.openxmlformats.org/officeDocument/2006/relationships/slide" Target="slides/slide63.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11.xml"/><Relationship Id="rId35" Type="http://schemas.openxmlformats.org/officeDocument/2006/relationships/slide" Target="slides/slide16.xml"/><Relationship Id="rId56" Type="http://schemas.openxmlformats.org/officeDocument/2006/relationships/slide" Target="slides/slide37.xml"/><Relationship Id="rId77" Type="http://schemas.openxmlformats.org/officeDocument/2006/relationships/slide" Target="slides/slide58.xml"/><Relationship Id="rId100" Type="http://schemas.openxmlformats.org/officeDocument/2006/relationships/slide" Target="slides/slide81.xml"/><Relationship Id="rId105" Type="http://schemas.openxmlformats.org/officeDocument/2006/relationships/slide" Target="slides/slide86.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93" Type="http://schemas.openxmlformats.org/officeDocument/2006/relationships/slide" Target="slides/slide74.xml"/><Relationship Id="rId98" Type="http://schemas.openxmlformats.org/officeDocument/2006/relationships/slide" Target="slides/slide79.xml"/><Relationship Id="rId3" Type="http://schemas.openxmlformats.org/officeDocument/2006/relationships/slideMaster" Target="slideMasters/slideMaster3.xml"/><Relationship Id="rId25" Type="http://schemas.openxmlformats.org/officeDocument/2006/relationships/slide" Target="slides/slide6.xml"/><Relationship Id="rId46" Type="http://schemas.openxmlformats.org/officeDocument/2006/relationships/slide" Target="slides/slide27.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62" Type="http://schemas.openxmlformats.org/officeDocument/2006/relationships/slide" Target="slides/slide43.xml"/><Relationship Id="rId83" Type="http://schemas.openxmlformats.org/officeDocument/2006/relationships/slide" Target="slides/slide64.xml"/><Relationship Id="rId88" Type="http://schemas.openxmlformats.org/officeDocument/2006/relationships/slide" Target="slides/slide69.xml"/><Relationship Id="rId11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2109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atin typeface="Arial" pitchFamily="-112" charset="0"/>
                <a:ea typeface="ＭＳ Ｐゴシック" pitchFamily="-112" charset="-128"/>
                <a:cs typeface="ＭＳ Ｐゴシック" pitchFamily="-112" charset="-128"/>
              </a:defRPr>
            </a:lvl1pPr>
          </a:lstStyle>
          <a:p>
            <a:pPr>
              <a:defRPr/>
            </a:pPr>
            <a:endParaRPr lang="en-US"/>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pPr>
              <a:defRPr/>
            </a:pPr>
            <a:fld id="{65BC1059-0BB0-6F49-9AE3-80C52745A5A7}" type="slidenum">
              <a:rPr lang="en-US"/>
              <a:pPr>
                <a:defRPr/>
              </a:pPr>
              <a:t>‹#›</a:t>
            </a:fld>
            <a:endParaRPr lang="en-US"/>
          </a:p>
        </p:txBody>
      </p:sp>
    </p:spTree>
    <p:extLst>
      <p:ext uri="{BB962C8B-B14F-4D97-AF65-F5344CB8AC3E}">
        <p14:creationId xmlns:p14="http://schemas.microsoft.com/office/powerpoint/2010/main" val="361667458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ＭＳ Ｐゴシック" pitchFamily="-112" charset="-128"/>
      </a:defRPr>
    </a:lvl1pPr>
    <a:lvl2pPr marL="4572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2pPr>
    <a:lvl3pPr marL="9144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3pPr>
    <a:lvl4pPr marL="13716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4pPr>
    <a:lvl5pPr marL="1828800" algn="l" rtl="0" eaLnBrk="0" fontAlgn="base" hangingPunct="0">
      <a:spcBef>
        <a:spcPct val="30000"/>
      </a:spcBef>
      <a:spcAft>
        <a:spcPct val="0"/>
      </a:spcAft>
      <a:defRPr sz="1200" kern="1200">
        <a:solidFill>
          <a:schemeClr val="tx1"/>
        </a:solidFill>
        <a:latin typeface="Arial" pitchFamily="-112" charset="0"/>
        <a:ea typeface="ＭＳ Ｐゴシック" pitchFamily="-112"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christiananswers.net/creation/people/deyoung-db.html"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www.christiananswers.net/catalog/bk-astronomy.html" TargetMode="Externa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meta-library.net/biogloss/virus-body.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meta-library.net/other/icr-body.html"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BCBBE4-CD34-3543-B4E9-C9569113D269}" type="slidenum">
              <a:rPr lang="en-US" sz="1200"/>
              <a:pPr/>
              <a:t>1</a:t>
            </a:fld>
            <a:endParaRPr lang="en-US" sz="1200"/>
          </a:p>
        </p:txBody>
      </p:sp>
      <p:sp>
        <p:nvSpPr>
          <p:cNvPr id="212994" name="Rectangle 2"/>
          <p:cNvSpPr>
            <a:spLocks noGrp="1" noRot="1" noChangeAspect="1" noChangeArrowheads="1"/>
          </p:cNvSpPr>
          <p:nvPr>
            <p:ph type="sldImg"/>
          </p:nvPr>
        </p:nvSpPr>
        <p:spPr>
          <a:xfrm>
            <a:off x="1130300" y="674688"/>
            <a:ext cx="4597400" cy="3448050"/>
          </a:xfrm>
          <a:solidFill>
            <a:srgbClr val="FFFFFF"/>
          </a:solidFill>
          <a:ln/>
        </p:spPr>
      </p:sp>
      <p:sp>
        <p:nvSpPr>
          <p:cNvPr id="21299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244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95B4DE3-96B9-684F-A1CC-B7435569AD73}" type="slidenum">
              <a:rPr lang="en-US" sz="1200"/>
              <a:pPr/>
              <a:t>12</a:t>
            </a:fld>
            <a:endParaRPr lang="en-US" sz="1200"/>
          </a:p>
        </p:txBody>
      </p:sp>
      <p:sp>
        <p:nvSpPr>
          <p:cNvPr id="233474" name="Rectangle 2"/>
          <p:cNvSpPr>
            <a:spLocks noGrp="1" noRot="1" noChangeAspect="1" noChangeArrowheads="1"/>
          </p:cNvSpPr>
          <p:nvPr>
            <p:ph type="sldImg"/>
          </p:nvPr>
        </p:nvSpPr>
        <p:spPr>
          <a:solidFill>
            <a:srgbClr val="FFFFFF"/>
          </a:solidFill>
          <a:ln/>
        </p:spPr>
      </p:sp>
      <p:sp>
        <p:nvSpPr>
          <p:cNvPr id="2334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 R. Morris, </a:t>
            </a:r>
            <a:r>
              <a:rPr lang="en-US" i="1">
                <a:latin typeface="Arial" charset="0"/>
                <a:ea typeface="ＭＳ Ｐゴシック" charset="0"/>
                <a:cs typeface="ＭＳ Ｐゴシック" charset="0"/>
              </a:rPr>
              <a:t>The Long War Against God </a:t>
            </a:r>
            <a:r>
              <a:rPr lang="en-US">
                <a:latin typeface="Arial" charset="0"/>
                <a:ea typeface="ＭＳ Ｐゴシック" charset="0"/>
                <a:cs typeface="ＭＳ Ｐゴシック" charset="0"/>
              </a:rPr>
              <a:t>(New York: Master Books, 2000);</a:t>
            </a:r>
            <a:r>
              <a:rPr lang="en-US" i="1">
                <a:latin typeface="Arial" charset="0"/>
                <a:ea typeface="ＭＳ Ｐゴシック" charset="0"/>
                <a:cs typeface="ＭＳ Ｐゴシック" charset="0"/>
              </a:rPr>
              <a:t> cited in Collins, The Language of God, 4.</a:t>
            </a:r>
          </a:p>
        </p:txBody>
      </p:sp>
    </p:spTree>
    <p:extLst>
      <p:ext uri="{BB962C8B-B14F-4D97-AF65-F5344CB8AC3E}">
        <p14:creationId xmlns:p14="http://schemas.microsoft.com/office/powerpoint/2010/main" val="29255960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3F043EE-47E3-8940-8782-97BE4EDD7915}" type="slidenum">
              <a:rPr lang="en-US" sz="1200"/>
              <a:pPr/>
              <a:t>13</a:t>
            </a:fld>
            <a:endParaRPr lang="en-US" sz="1200"/>
          </a:p>
        </p:txBody>
      </p:sp>
      <p:sp>
        <p:nvSpPr>
          <p:cNvPr id="235522" name="Rectangle 2"/>
          <p:cNvSpPr>
            <a:spLocks noGrp="1" noRot="1" noChangeAspect="1" noChangeArrowheads="1"/>
          </p:cNvSpPr>
          <p:nvPr>
            <p:ph type="sldImg"/>
          </p:nvPr>
        </p:nvSpPr>
        <p:spPr>
          <a:solidFill>
            <a:srgbClr val="FFFFFF"/>
          </a:solidFill>
          <a:ln/>
        </p:spPr>
      </p:sp>
      <p:sp>
        <p:nvSpPr>
          <p:cNvPr id="235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636668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F25CF21-E829-BB4A-BF89-83C9D82FC50B}" type="slidenum">
              <a:rPr lang="en-US" sz="1200"/>
              <a:pPr/>
              <a:t>14</a:t>
            </a:fld>
            <a:endParaRPr lang="en-US" sz="1200"/>
          </a:p>
        </p:txBody>
      </p:sp>
      <p:sp>
        <p:nvSpPr>
          <p:cNvPr id="237570" name="Rectangle 2"/>
          <p:cNvSpPr>
            <a:spLocks noGrp="1" noRot="1" noChangeAspect="1" noChangeArrowheads="1"/>
          </p:cNvSpPr>
          <p:nvPr>
            <p:ph type="sldImg"/>
          </p:nvPr>
        </p:nvSpPr>
        <p:spPr>
          <a:solidFill>
            <a:srgbClr val="FFFFFF"/>
          </a:solidFill>
          <a:ln/>
        </p:spPr>
      </p:sp>
      <p:sp>
        <p:nvSpPr>
          <p:cNvPr id="2375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42453697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CA2B15C-FBBA-9A47-BB87-DA304971C448}" type="slidenum">
              <a:rPr lang="en-US" sz="1200"/>
              <a:pPr/>
              <a:t>15</a:t>
            </a:fld>
            <a:endParaRPr lang="en-US" sz="1200"/>
          </a:p>
        </p:txBody>
      </p:sp>
      <p:sp>
        <p:nvSpPr>
          <p:cNvPr id="239618" name="Rectangle 2"/>
          <p:cNvSpPr>
            <a:spLocks noGrp="1" noRot="1" noChangeAspect="1" noChangeArrowheads="1"/>
          </p:cNvSpPr>
          <p:nvPr>
            <p:ph type="sldImg"/>
          </p:nvPr>
        </p:nvSpPr>
        <p:spPr>
          <a:solidFill>
            <a:srgbClr val="FFFFFF"/>
          </a:solidFill>
          <a:ln/>
        </p:spPr>
      </p:sp>
      <p:sp>
        <p:nvSpPr>
          <p:cNvPr id="2396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4703556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647F6CD-865A-2445-87B8-E6A7F210D5E7}" type="slidenum">
              <a:rPr lang="en-US" sz="1200"/>
              <a:pPr/>
              <a:t>16</a:t>
            </a:fld>
            <a:endParaRPr lang="en-US" sz="1200"/>
          </a:p>
        </p:txBody>
      </p:sp>
      <p:sp>
        <p:nvSpPr>
          <p:cNvPr id="241666" name="Rectangle 2"/>
          <p:cNvSpPr>
            <a:spLocks noGrp="1" noRot="1" noChangeAspect="1" noChangeArrowheads="1"/>
          </p:cNvSpPr>
          <p:nvPr>
            <p:ph type="sldImg"/>
          </p:nvPr>
        </p:nvSpPr>
        <p:spPr>
          <a:solidFill>
            <a:srgbClr val="FFFFFF"/>
          </a:solidFill>
          <a:ln/>
        </p:spPr>
      </p:sp>
      <p:sp>
        <p:nvSpPr>
          <p:cNvPr id="24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34599239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562BAD3-3F19-EB41-AD8E-D22F5B1B6282}" type="slidenum">
              <a:rPr lang="en-US" sz="1200"/>
              <a:pPr/>
              <a:t>17</a:t>
            </a:fld>
            <a:endParaRPr lang="en-US" sz="1200"/>
          </a:p>
        </p:txBody>
      </p:sp>
      <p:sp>
        <p:nvSpPr>
          <p:cNvPr id="243714" name="Rectangle 2"/>
          <p:cNvSpPr>
            <a:spLocks noGrp="1" noRot="1" noChangeAspect="1" noChangeArrowheads="1"/>
          </p:cNvSpPr>
          <p:nvPr>
            <p:ph type="sldImg"/>
          </p:nvPr>
        </p:nvSpPr>
        <p:spPr>
          <a:solidFill>
            <a:srgbClr val="FFFFFF"/>
          </a:solidFill>
          <a:ln/>
        </p:spPr>
      </p:sp>
      <p:sp>
        <p:nvSpPr>
          <p:cNvPr id="24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http://www.ncseweb.org/resources/news/2006/US/828_the_episcopal_church_reaffirms_6_26_2006.asp</a:t>
            </a:r>
          </a:p>
        </p:txBody>
      </p:sp>
    </p:spTree>
    <p:extLst>
      <p:ext uri="{BB962C8B-B14F-4D97-AF65-F5344CB8AC3E}">
        <p14:creationId xmlns:p14="http://schemas.microsoft.com/office/powerpoint/2010/main" val="1694394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F683FBF-86D3-FF47-9FC4-A7D16FE11CD5}" type="slidenum">
              <a:rPr lang="en-US" sz="1200"/>
              <a:pPr/>
              <a:t>18</a:t>
            </a:fld>
            <a:endParaRPr lang="en-US" sz="1200"/>
          </a:p>
        </p:txBody>
      </p:sp>
      <p:sp>
        <p:nvSpPr>
          <p:cNvPr id="245762" name="Rectangle 2"/>
          <p:cNvSpPr>
            <a:spLocks noGrp="1" noRot="1" noChangeAspect="1" noChangeArrowheads="1"/>
          </p:cNvSpPr>
          <p:nvPr>
            <p:ph type="sldImg"/>
          </p:nvPr>
        </p:nvSpPr>
        <p:spPr>
          <a:solidFill>
            <a:srgbClr val="FFFFFF"/>
          </a:solidFill>
          <a:ln/>
        </p:spPr>
      </p:sp>
      <p:sp>
        <p:nvSpPr>
          <p:cNvPr id="2457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6949333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9217C4-0D4D-5F42-B110-715B5DD3FEF7}" type="slidenum">
              <a:rPr lang="en-US" sz="1200"/>
              <a:pPr/>
              <a:t>19</a:t>
            </a:fld>
            <a:endParaRPr lang="en-US" sz="1200"/>
          </a:p>
        </p:txBody>
      </p:sp>
      <p:sp>
        <p:nvSpPr>
          <p:cNvPr id="247810" name="Rectangle 2"/>
          <p:cNvSpPr>
            <a:spLocks noGrp="1" noRot="1" noChangeAspect="1" noChangeArrowheads="1"/>
          </p:cNvSpPr>
          <p:nvPr>
            <p:ph type="sldImg"/>
          </p:nvPr>
        </p:nvSpPr>
        <p:spPr>
          <a:solidFill>
            <a:srgbClr val="FFFFFF"/>
          </a:solidFill>
          <a:ln/>
        </p:spPr>
      </p:sp>
      <p:sp>
        <p:nvSpPr>
          <p:cNvPr id="247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33548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DE01958-DE60-E347-901B-010A01CA49EF}" type="slidenum">
              <a:rPr lang="en-US" sz="1200"/>
              <a:pPr/>
              <a:t>20</a:t>
            </a:fld>
            <a:endParaRPr lang="en-US" sz="1200"/>
          </a:p>
        </p:txBody>
      </p:sp>
      <p:sp>
        <p:nvSpPr>
          <p:cNvPr id="249858" name="Rectangle 2"/>
          <p:cNvSpPr>
            <a:spLocks noGrp="1" noRot="1" noChangeAspect="1" noChangeArrowheads="1"/>
          </p:cNvSpPr>
          <p:nvPr>
            <p:ph type="sldImg"/>
          </p:nvPr>
        </p:nvSpPr>
        <p:spPr>
          <a:solidFill>
            <a:srgbClr val="FFFFFF"/>
          </a:solidFill>
          <a:ln/>
        </p:spPr>
      </p:sp>
      <p:sp>
        <p:nvSpPr>
          <p:cNvPr id="2498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117036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54938CB-F894-A547-9FBB-7B76885606D9}" type="slidenum">
              <a:rPr lang="en-US" sz="1200"/>
              <a:pPr/>
              <a:t>21</a:t>
            </a:fld>
            <a:endParaRPr lang="en-US" sz="1200"/>
          </a:p>
        </p:txBody>
      </p:sp>
      <p:sp>
        <p:nvSpPr>
          <p:cNvPr id="251906" name="Rectangle 2"/>
          <p:cNvSpPr>
            <a:spLocks noGrp="1" noRot="1" noChangeAspect="1" noChangeArrowheads="1"/>
          </p:cNvSpPr>
          <p:nvPr>
            <p:ph type="sldImg"/>
          </p:nvPr>
        </p:nvSpPr>
        <p:spPr>
          <a:solidFill>
            <a:srgbClr val="FFFFFF"/>
          </a:solidFill>
          <a:ln/>
        </p:spPr>
      </p:sp>
      <p:sp>
        <p:nvSpPr>
          <p:cNvPr id="2519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110512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6F1615-B8D3-D94A-AD50-3AE2BA8D335C}" type="slidenum">
              <a:rPr lang="en-US" sz="1200">
                <a:solidFill>
                  <a:srgbClr val="000000"/>
                </a:solidFill>
              </a:rPr>
              <a:pPr/>
              <a:t>2</a:t>
            </a:fld>
            <a:endParaRPr lang="en-US" sz="1200">
              <a:solidFill>
                <a:srgbClr val="000000"/>
              </a:solidFill>
            </a:endParaRPr>
          </a:p>
        </p:txBody>
      </p:sp>
      <p:sp>
        <p:nvSpPr>
          <p:cNvPr id="215042" name="Rectangle 2"/>
          <p:cNvSpPr>
            <a:spLocks noGrp="1" noRot="1" noChangeAspect="1" noChangeArrowheads="1" noTextEdit="1"/>
          </p:cNvSpPr>
          <p:nvPr>
            <p:ph type="sldImg"/>
          </p:nvPr>
        </p:nvSpPr>
        <p:spPr>
          <a:ln/>
        </p:spPr>
      </p:sp>
      <p:sp>
        <p:nvSpPr>
          <p:cNvPr id="215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2594135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6720E24-27A8-0444-891E-4705086B5404}" type="slidenum">
              <a:rPr lang="en-US" sz="1200"/>
              <a:pPr/>
              <a:t>22</a:t>
            </a:fld>
            <a:endParaRPr lang="en-US" sz="1200"/>
          </a:p>
        </p:txBody>
      </p:sp>
      <p:sp>
        <p:nvSpPr>
          <p:cNvPr id="253954" name="Rectangle 2"/>
          <p:cNvSpPr>
            <a:spLocks noGrp="1" noRot="1" noChangeAspect="1" noChangeArrowheads="1"/>
          </p:cNvSpPr>
          <p:nvPr>
            <p:ph type="sldImg"/>
          </p:nvPr>
        </p:nvSpPr>
        <p:spPr>
          <a:solidFill>
            <a:srgbClr val="FFFFFF"/>
          </a:solidFill>
          <a:ln/>
        </p:spPr>
      </p:sp>
      <p:sp>
        <p:nvSpPr>
          <p:cNvPr id="2539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55183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C3034E2-9DEC-1843-B4B0-C838BC249D04}" type="slidenum">
              <a:rPr lang="en-US" sz="1200"/>
              <a:pPr/>
              <a:t>23</a:t>
            </a:fld>
            <a:endParaRPr lang="en-US" sz="1200"/>
          </a:p>
        </p:txBody>
      </p:sp>
      <p:sp>
        <p:nvSpPr>
          <p:cNvPr id="256002" name="Rectangle 2"/>
          <p:cNvSpPr>
            <a:spLocks noGrp="1" noRot="1" noChangeAspect="1" noChangeArrowheads="1"/>
          </p:cNvSpPr>
          <p:nvPr>
            <p:ph type="sldImg"/>
          </p:nvPr>
        </p:nvSpPr>
        <p:spPr>
          <a:xfrm>
            <a:off x="1130300" y="674688"/>
            <a:ext cx="4597400" cy="3448050"/>
          </a:xfrm>
          <a:solidFill>
            <a:srgbClr val="FFFFFF"/>
          </a:solidFill>
          <a:ln/>
        </p:spPr>
      </p:sp>
      <p:sp>
        <p:nvSpPr>
          <p:cNvPr id="25600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89188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5A949B-792A-FB40-9056-3233C7CC9733}" type="slidenum">
              <a:rPr lang="en-US" sz="1200">
                <a:solidFill>
                  <a:srgbClr val="000000"/>
                </a:solidFill>
              </a:rPr>
              <a:pPr/>
              <a:t>24</a:t>
            </a:fld>
            <a:endParaRPr lang="en-US" sz="1200">
              <a:solidFill>
                <a:srgbClr val="000000"/>
              </a:solidFill>
            </a:endParaRPr>
          </a:p>
        </p:txBody>
      </p:sp>
      <p:sp>
        <p:nvSpPr>
          <p:cNvPr id="258050" name="Rectangle 2"/>
          <p:cNvSpPr>
            <a:spLocks noGrp="1" noRot="1" noChangeAspect="1" noChangeArrowheads="1"/>
          </p:cNvSpPr>
          <p:nvPr>
            <p:ph type="sldImg"/>
          </p:nvPr>
        </p:nvSpPr>
        <p:spPr>
          <a:solidFill>
            <a:srgbClr val="FFFFFF"/>
          </a:solidFill>
          <a:ln/>
        </p:spPr>
      </p:sp>
      <p:sp>
        <p:nvSpPr>
          <p:cNvPr id="258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732955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316766D-D17E-284C-ADF5-EC0A737A9F2E}" type="slidenum">
              <a:rPr lang="en-US" sz="1200">
                <a:solidFill>
                  <a:srgbClr val="000000"/>
                </a:solidFill>
              </a:rPr>
              <a:pPr/>
              <a:t>25</a:t>
            </a:fld>
            <a:endParaRPr lang="en-US" sz="1200">
              <a:solidFill>
                <a:srgbClr val="000000"/>
              </a:solidFill>
            </a:endParaRPr>
          </a:p>
        </p:txBody>
      </p:sp>
      <p:sp>
        <p:nvSpPr>
          <p:cNvPr id="260098" name="Rectangle 2"/>
          <p:cNvSpPr>
            <a:spLocks noGrp="1" noRot="1" noChangeAspect="1" noChangeArrowheads="1"/>
          </p:cNvSpPr>
          <p:nvPr>
            <p:ph type="sldImg"/>
          </p:nvPr>
        </p:nvSpPr>
        <p:spPr>
          <a:solidFill>
            <a:srgbClr val="FFFFFF"/>
          </a:solidFill>
          <a:ln/>
        </p:spPr>
      </p:sp>
      <p:sp>
        <p:nvSpPr>
          <p:cNvPr id="2600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4618443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8A1AD1-6F47-BE47-BDBA-46A1A46BC7E4}" type="slidenum">
              <a:rPr lang="en-US" sz="1200"/>
              <a:pPr/>
              <a:t>26</a:t>
            </a:fld>
            <a:endParaRPr lang="en-US" sz="1200"/>
          </a:p>
        </p:txBody>
      </p:sp>
      <p:sp>
        <p:nvSpPr>
          <p:cNvPr id="262146" name="Rectangle 2"/>
          <p:cNvSpPr>
            <a:spLocks noGrp="1" noRot="1" noChangeAspect="1" noChangeArrowheads="1"/>
          </p:cNvSpPr>
          <p:nvPr>
            <p:ph type="sldImg"/>
          </p:nvPr>
        </p:nvSpPr>
        <p:spPr>
          <a:solidFill>
            <a:srgbClr val="FFFFFF"/>
          </a:solidFill>
          <a:ln/>
        </p:spPr>
      </p:sp>
      <p:sp>
        <p:nvSpPr>
          <p:cNvPr id="2621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1066632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57A7022-F855-1043-8202-6929B300113C}" type="slidenum">
              <a:rPr lang="zh-CN" altLang="en-US" sz="1200"/>
              <a:pPr/>
              <a:t>27</a:t>
            </a:fld>
            <a:endParaRPr lang="en-US" altLang="zh-CN" sz="1200"/>
          </a:p>
        </p:txBody>
      </p:sp>
      <p:sp>
        <p:nvSpPr>
          <p:cNvPr id="264194" name="Rectangle 2"/>
          <p:cNvSpPr>
            <a:spLocks noGrp="1" noRot="1" noChangeAspect="1" noChangeArrowheads="1" noTextEdit="1"/>
          </p:cNvSpPr>
          <p:nvPr>
            <p:ph type="sldImg"/>
          </p:nvPr>
        </p:nvSpPr>
        <p:spPr>
          <a:ln/>
        </p:spPr>
      </p:sp>
      <p:sp>
        <p:nvSpPr>
          <p:cNvPr id="2641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20817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8775970-FD89-FD47-8525-CCABEDCF319B}" type="slidenum">
              <a:rPr lang="zh-CN" altLang="en-US" sz="1200"/>
              <a:pPr/>
              <a:t>28</a:t>
            </a:fld>
            <a:endParaRPr lang="en-US" altLang="zh-CN" sz="1200"/>
          </a:p>
        </p:txBody>
      </p:sp>
      <p:sp>
        <p:nvSpPr>
          <p:cNvPr id="266242" name="Rectangle 2"/>
          <p:cNvSpPr>
            <a:spLocks noGrp="1" noRot="1" noChangeAspect="1" noChangeArrowheads="1"/>
          </p:cNvSpPr>
          <p:nvPr>
            <p:ph type="sldImg"/>
          </p:nvPr>
        </p:nvSpPr>
        <p:spPr>
          <a:solidFill>
            <a:srgbClr val="FFFFFF"/>
          </a:solidFill>
          <a:ln/>
        </p:spPr>
      </p:sp>
      <p:sp>
        <p:nvSpPr>
          <p:cNvPr id="266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406118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726B1F2-7950-A140-B4C3-C9ED2E5DF6F3}" type="slidenum">
              <a:rPr lang="zh-CN" altLang="en-US" sz="1200"/>
              <a:pPr/>
              <a:t>29</a:t>
            </a:fld>
            <a:endParaRPr lang="en-US" altLang="zh-CN" sz="1200"/>
          </a:p>
        </p:txBody>
      </p:sp>
      <p:sp>
        <p:nvSpPr>
          <p:cNvPr id="268290" name="Rectangle 2"/>
          <p:cNvSpPr>
            <a:spLocks noGrp="1" noRot="1" noChangeAspect="1" noChangeArrowheads="1"/>
          </p:cNvSpPr>
          <p:nvPr>
            <p:ph type="sldImg"/>
          </p:nvPr>
        </p:nvSpPr>
        <p:spPr>
          <a:solidFill>
            <a:srgbClr val="FFFFFF"/>
          </a:solidFill>
          <a:ln/>
        </p:spPr>
      </p:sp>
      <p:sp>
        <p:nvSpPr>
          <p:cNvPr id="2682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1384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0FEF846-5002-1B42-9A63-3D209E1C0FF1}" type="slidenum">
              <a:rPr lang="en-US" sz="1200">
                <a:solidFill>
                  <a:srgbClr val="000000"/>
                </a:solidFill>
              </a:rPr>
              <a:pPr/>
              <a:t>30</a:t>
            </a:fld>
            <a:endParaRPr lang="en-US" sz="1200">
              <a:solidFill>
                <a:srgbClr val="000000"/>
              </a:solidFill>
            </a:endParaRPr>
          </a:p>
        </p:txBody>
      </p:sp>
      <p:sp>
        <p:nvSpPr>
          <p:cNvPr id="270338" name="Rectangle 2"/>
          <p:cNvSpPr>
            <a:spLocks noGrp="1" noRot="1" noChangeAspect="1" noChangeArrowheads="1"/>
          </p:cNvSpPr>
          <p:nvPr>
            <p:ph type="sldImg"/>
          </p:nvPr>
        </p:nvSpPr>
        <p:spPr>
          <a:xfrm>
            <a:off x="1130300" y="674688"/>
            <a:ext cx="4597400" cy="3448050"/>
          </a:xfrm>
          <a:solidFill>
            <a:srgbClr val="FFFFFF"/>
          </a:solidFill>
          <a:ln/>
        </p:spPr>
      </p:sp>
      <p:sp>
        <p:nvSpPr>
          <p:cNvPr id="27033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116535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1FAE0A3-4ADD-594A-8E74-7AAD3978DBEA}" type="slidenum">
              <a:rPr lang="en-US" sz="1200">
                <a:solidFill>
                  <a:srgbClr val="000000"/>
                </a:solidFill>
              </a:rPr>
              <a:pPr/>
              <a:t>31</a:t>
            </a:fld>
            <a:endParaRPr lang="en-US" sz="1200">
              <a:solidFill>
                <a:srgbClr val="000000"/>
              </a:solidFill>
            </a:endParaRPr>
          </a:p>
        </p:txBody>
      </p:sp>
      <p:sp>
        <p:nvSpPr>
          <p:cNvPr id="272386" name="Rectangle 2"/>
          <p:cNvSpPr>
            <a:spLocks noGrp="1" noRot="1" noChangeAspect="1" noChangeArrowheads="1"/>
          </p:cNvSpPr>
          <p:nvPr>
            <p:ph type="sldImg"/>
          </p:nvPr>
        </p:nvSpPr>
        <p:spPr>
          <a:xfrm>
            <a:off x="1130300" y="674688"/>
            <a:ext cx="4597400" cy="3448050"/>
          </a:xfrm>
          <a:solidFill>
            <a:srgbClr val="FFFFFF"/>
          </a:solidFill>
          <a:ln/>
        </p:spPr>
      </p:sp>
      <p:sp>
        <p:nvSpPr>
          <p:cNvPr id="27238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43272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B9A80A3-B5A4-E543-9DA5-2D604D6AAF3F}" type="slidenum">
              <a:rPr lang="en-US" sz="1200"/>
              <a:pPr/>
              <a:t>5</a:t>
            </a:fld>
            <a:endParaRPr lang="en-US" sz="1200"/>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66276734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2A05741-9CB2-0F43-8225-DD411DCE3079}" type="slidenum">
              <a:rPr lang="en-US" sz="1200">
                <a:solidFill>
                  <a:srgbClr val="000000"/>
                </a:solidFill>
              </a:rPr>
              <a:pPr/>
              <a:t>32</a:t>
            </a:fld>
            <a:endParaRPr lang="en-US" sz="1200">
              <a:solidFill>
                <a:srgbClr val="000000"/>
              </a:solidFill>
            </a:endParaRPr>
          </a:p>
        </p:txBody>
      </p:sp>
      <p:sp>
        <p:nvSpPr>
          <p:cNvPr id="274434" name="Rectangle 2"/>
          <p:cNvSpPr>
            <a:spLocks noGrp="1" noRot="1" noChangeAspect="1" noChangeArrowheads="1"/>
          </p:cNvSpPr>
          <p:nvPr>
            <p:ph type="sldImg"/>
          </p:nvPr>
        </p:nvSpPr>
        <p:spPr>
          <a:xfrm>
            <a:off x="1130300" y="674688"/>
            <a:ext cx="4597400" cy="3448050"/>
          </a:xfrm>
          <a:solidFill>
            <a:srgbClr val="FFFFFF"/>
          </a:solidFill>
          <a:ln/>
        </p:spPr>
      </p:sp>
      <p:sp>
        <p:nvSpPr>
          <p:cNvPr id="27443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7614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0E6D05A-FB08-BC47-B5FE-A9D2EF4EA43B}" type="slidenum">
              <a:rPr lang="en-US" sz="1200">
                <a:solidFill>
                  <a:srgbClr val="000000"/>
                </a:solidFill>
              </a:rPr>
              <a:pPr/>
              <a:t>33</a:t>
            </a:fld>
            <a:endParaRPr lang="en-US" sz="1200">
              <a:solidFill>
                <a:srgbClr val="000000"/>
              </a:solidFill>
            </a:endParaRPr>
          </a:p>
        </p:txBody>
      </p:sp>
      <p:sp>
        <p:nvSpPr>
          <p:cNvPr id="276482" name="Rectangle 2"/>
          <p:cNvSpPr>
            <a:spLocks noGrp="1" noRot="1" noChangeAspect="1" noChangeArrowheads="1"/>
          </p:cNvSpPr>
          <p:nvPr>
            <p:ph type="sldImg"/>
          </p:nvPr>
        </p:nvSpPr>
        <p:spPr>
          <a:solidFill>
            <a:srgbClr val="FFFFFF"/>
          </a:solidFill>
          <a:ln/>
        </p:spPr>
      </p:sp>
      <p:sp>
        <p:nvSpPr>
          <p:cNvPr id="2764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39067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16838E-7C19-A74C-A403-EBBE1258DFF5}" type="slidenum">
              <a:rPr lang="en-US" sz="1200">
                <a:solidFill>
                  <a:srgbClr val="000000"/>
                </a:solidFill>
              </a:rPr>
              <a:pPr/>
              <a:t>34</a:t>
            </a:fld>
            <a:endParaRPr lang="en-US" sz="1200">
              <a:solidFill>
                <a:srgbClr val="000000"/>
              </a:solidFill>
            </a:endParaRPr>
          </a:p>
        </p:txBody>
      </p:sp>
      <p:sp>
        <p:nvSpPr>
          <p:cNvPr id="278530" name="Rectangle 2"/>
          <p:cNvSpPr>
            <a:spLocks noGrp="1" noRot="1" noChangeAspect="1" noChangeArrowheads="1"/>
          </p:cNvSpPr>
          <p:nvPr>
            <p:ph type="sldImg"/>
          </p:nvPr>
        </p:nvSpPr>
        <p:spPr>
          <a:xfrm>
            <a:off x="1130300" y="674688"/>
            <a:ext cx="4597400" cy="3448050"/>
          </a:xfrm>
          <a:solidFill>
            <a:srgbClr val="FFFFFF"/>
          </a:solidFill>
          <a:ln/>
        </p:spPr>
      </p:sp>
      <p:sp>
        <p:nvSpPr>
          <p:cNvPr id="27853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66178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4AA85D-16D0-2348-BCCD-B6600A70D398}" type="slidenum">
              <a:rPr lang="en-US" sz="1200">
                <a:solidFill>
                  <a:srgbClr val="000000"/>
                </a:solidFill>
              </a:rPr>
              <a:pPr/>
              <a:t>35</a:t>
            </a:fld>
            <a:endParaRPr lang="en-US" sz="1200">
              <a:solidFill>
                <a:srgbClr val="000000"/>
              </a:solidFill>
            </a:endParaRPr>
          </a:p>
        </p:txBody>
      </p:sp>
      <p:sp>
        <p:nvSpPr>
          <p:cNvPr id="280578" name="Rectangle 2"/>
          <p:cNvSpPr>
            <a:spLocks noGrp="1" noRot="1" noChangeAspect="1" noChangeArrowheads="1"/>
          </p:cNvSpPr>
          <p:nvPr>
            <p:ph type="sldImg"/>
          </p:nvPr>
        </p:nvSpPr>
        <p:spPr>
          <a:solidFill>
            <a:srgbClr val="FFFFFF"/>
          </a:solidFill>
          <a:ln/>
        </p:spPr>
      </p:sp>
      <p:sp>
        <p:nvSpPr>
          <p:cNvPr id="2805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448941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9D5CB24-DA3F-F540-A6F1-6E387713FD47}" type="slidenum">
              <a:rPr lang="en-US" sz="1200">
                <a:solidFill>
                  <a:srgbClr val="000000"/>
                </a:solidFill>
              </a:rPr>
              <a:pPr/>
              <a:t>36</a:t>
            </a:fld>
            <a:endParaRPr lang="en-US" sz="1200">
              <a:solidFill>
                <a:srgbClr val="000000"/>
              </a:solidFill>
            </a:endParaRPr>
          </a:p>
        </p:txBody>
      </p:sp>
      <p:sp>
        <p:nvSpPr>
          <p:cNvPr id="282626" name="Rectangle 2"/>
          <p:cNvSpPr>
            <a:spLocks noGrp="1" noRot="1" noChangeAspect="1" noChangeArrowheads="1"/>
          </p:cNvSpPr>
          <p:nvPr>
            <p:ph type="sldImg"/>
          </p:nvPr>
        </p:nvSpPr>
        <p:spPr>
          <a:xfrm>
            <a:off x="1130300" y="674688"/>
            <a:ext cx="4597400" cy="3448050"/>
          </a:xfrm>
          <a:solidFill>
            <a:srgbClr val="FFFFFF"/>
          </a:solidFill>
          <a:ln/>
        </p:spPr>
      </p:sp>
      <p:sp>
        <p:nvSpPr>
          <p:cNvPr id="2826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189367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FB6E3F2-50FB-4540-8D96-D9A55F686A97}" type="slidenum">
              <a:rPr lang="en-US" sz="1200">
                <a:solidFill>
                  <a:srgbClr val="000000"/>
                </a:solidFill>
              </a:rPr>
              <a:pPr/>
              <a:t>37</a:t>
            </a:fld>
            <a:endParaRPr lang="en-US" sz="1200">
              <a:solidFill>
                <a:srgbClr val="000000"/>
              </a:solidFill>
            </a:endParaRPr>
          </a:p>
        </p:txBody>
      </p:sp>
      <p:sp>
        <p:nvSpPr>
          <p:cNvPr id="284674" name="Rectangle 2"/>
          <p:cNvSpPr>
            <a:spLocks noGrp="1" noRot="1" noChangeAspect="1" noChangeArrowheads="1"/>
          </p:cNvSpPr>
          <p:nvPr>
            <p:ph type="sldImg"/>
          </p:nvPr>
        </p:nvSpPr>
        <p:spPr>
          <a:solidFill>
            <a:srgbClr val="FFFFFF"/>
          </a:solidFill>
          <a:ln/>
        </p:spPr>
      </p:sp>
      <p:sp>
        <p:nvSpPr>
          <p:cNvPr id="2846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0451008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34A100B-DDD0-C64B-9D8E-F4F75E91EDB7}" type="slidenum">
              <a:rPr kumimoji="0" lang="zh-CN" alt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zh-CN"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4434" name="Rectangle 2"/>
          <p:cNvSpPr>
            <a:spLocks noGrp="1" noRot="1" noChangeAspect="1" noChangeArrowheads="1"/>
          </p:cNvSpPr>
          <p:nvPr>
            <p:ph type="sldImg"/>
          </p:nvPr>
        </p:nvSpPr>
        <p:spPr>
          <a:solidFill>
            <a:srgbClr val="FFFFFF"/>
          </a:solidFill>
          <a:ln/>
        </p:spPr>
      </p:sp>
      <p:sp>
        <p:nvSpPr>
          <p:cNvPr id="2744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295920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15581-CCB4-504C-B0B8-67F5068FADC7}" type="slidenum">
              <a:rPr lang="en-US" sz="1200"/>
              <a:pPr/>
              <a:t>39</a:t>
            </a:fld>
            <a:endParaRPr lang="en-US" sz="1200"/>
          </a:p>
        </p:txBody>
      </p:sp>
    </p:spTree>
    <p:extLst>
      <p:ext uri="{BB962C8B-B14F-4D97-AF65-F5344CB8AC3E}">
        <p14:creationId xmlns:p14="http://schemas.microsoft.com/office/powerpoint/2010/main" val="330887882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1EE20A3-A013-F443-9319-F3C980214ACE}" type="slidenum">
              <a:rPr lang="en-US" sz="1200">
                <a:solidFill>
                  <a:srgbClr val="000000"/>
                </a:solidFill>
              </a:rPr>
              <a:pPr/>
              <a:t>40</a:t>
            </a:fld>
            <a:endParaRPr lang="en-US" sz="1200">
              <a:solidFill>
                <a:srgbClr val="000000"/>
              </a:solidFill>
            </a:endParaRPr>
          </a:p>
        </p:txBody>
      </p:sp>
      <p:sp>
        <p:nvSpPr>
          <p:cNvPr id="290818" name="Rectangle 2"/>
          <p:cNvSpPr>
            <a:spLocks noGrp="1" noRot="1" noChangeAspect="1" noChangeArrowheads="1"/>
          </p:cNvSpPr>
          <p:nvPr>
            <p:ph type="sldImg"/>
          </p:nvPr>
        </p:nvSpPr>
        <p:spPr>
          <a:xfrm>
            <a:off x="1130300" y="674688"/>
            <a:ext cx="4597400" cy="3448050"/>
          </a:xfrm>
          <a:solidFill>
            <a:srgbClr val="FFFFFF"/>
          </a:solidFill>
          <a:ln/>
        </p:spPr>
      </p:sp>
      <p:sp>
        <p:nvSpPr>
          <p:cNvPr id="29081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982616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17FE116-D6CE-7644-96D8-43B002EA1F12}" type="slidenum">
              <a:rPr lang="en-US" sz="1200">
                <a:solidFill>
                  <a:srgbClr val="000000"/>
                </a:solidFill>
              </a:rPr>
              <a:pPr/>
              <a:t>42</a:t>
            </a:fld>
            <a:endParaRPr lang="en-US" sz="1200">
              <a:solidFill>
                <a:srgbClr val="000000"/>
              </a:solidFill>
            </a:endParaRPr>
          </a:p>
        </p:txBody>
      </p:sp>
      <p:sp>
        <p:nvSpPr>
          <p:cNvPr id="293890" name="Rectangle 1026"/>
          <p:cNvSpPr>
            <a:spLocks noGrp="1" noRot="1" noChangeAspect="1" noChangeArrowheads="1" noTextEdit="1"/>
          </p:cNvSpPr>
          <p:nvPr>
            <p:ph type="sldImg"/>
          </p:nvPr>
        </p:nvSpPr>
        <p:spPr>
          <a:ln/>
        </p:spPr>
      </p:sp>
      <p:sp>
        <p:nvSpPr>
          <p:cNvPr id="29389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Arial"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Arial"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Arial"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22950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FC0CB87-BF55-2741-92DC-52782596ECCE}" type="slidenum">
              <a:rPr lang="en-US" sz="1200"/>
              <a:pPr/>
              <a:t>6</a:t>
            </a:fld>
            <a:endParaRPr lang="en-US" sz="1200"/>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278616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AFE476-0489-4646-A7E7-03972BFF3661}" type="slidenum">
              <a:rPr lang="zh-CN" altLang="en-US" sz="1200">
                <a:solidFill>
                  <a:srgbClr val="000000"/>
                </a:solidFill>
              </a:rPr>
              <a:pPr/>
              <a:t>43</a:t>
            </a:fld>
            <a:endParaRPr lang="en-US" altLang="zh-CN" sz="1200">
              <a:solidFill>
                <a:srgbClr val="000000"/>
              </a:solidFill>
            </a:endParaRPr>
          </a:p>
        </p:txBody>
      </p:sp>
      <p:sp>
        <p:nvSpPr>
          <p:cNvPr id="295938" name="Rectangle 1026"/>
          <p:cNvSpPr>
            <a:spLocks noGrp="1" noRot="1" noChangeAspect="1" noChangeArrowheads="1"/>
          </p:cNvSpPr>
          <p:nvPr>
            <p:ph type="sldImg"/>
          </p:nvPr>
        </p:nvSpPr>
        <p:spPr>
          <a:solidFill>
            <a:srgbClr val="FFFFFF"/>
          </a:solidFill>
          <a:ln/>
        </p:spPr>
      </p:sp>
      <p:sp>
        <p:nvSpPr>
          <p:cNvPr id="295939"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In a recent survey of beliefs about origins, a 2005 CBS News/</a:t>
            </a:r>
            <a:r>
              <a:rPr lang="en-US" altLang="ja-JP" sz="2400" i="1">
                <a:solidFill>
                  <a:schemeClr val="bg1"/>
                </a:solidFill>
                <a:latin typeface="Times New Roman" charset="0"/>
                <a:ea typeface="ＭＳ Ｐゴシック" charset="0"/>
                <a:cs typeface="ＭＳ Ｐゴシック" charset="0"/>
              </a:rPr>
              <a:t>New York Times</a:t>
            </a:r>
            <a:r>
              <a:rPr lang="en-US" altLang="ja-JP" sz="2400">
                <a:solidFill>
                  <a:schemeClr val="bg1"/>
                </a:solidFill>
                <a:latin typeface="Verdana" charset="0"/>
                <a:ea typeface="ＭＳ Ｐゴシック" charset="0"/>
                <a:cs typeface="ＭＳ Ｐゴシック" charset="0"/>
              </a:rPr>
              <a:t> Poll of 885 persons found 55 percent of the general public were creationists, 32 percent were theistic evolutionists, and only 13 percent were orthodox Darwinists (the view that leading scientists and educators accept).</a:t>
            </a:r>
            <a:r>
              <a:rPr lang="ru-RU" altLang="ja-JP" sz="2400">
                <a:solidFill>
                  <a:schemeClr val="bg1"/>
                </a:solidFill>
                <a:latin typeface="Verdana" charset="0"/>
                <a:ea typeface="ＭＳ Ｐゴシック" charset="0"/>
                <a:cs typeface="ＭＳ Ｐゴシック" charset="0"/>
              </a:rPr>
              <a:t>"</a:t>
            </a:r>
            <a:r>
              <a:rPr lang="en-US" altLang="ja-JP" sz="2400">
                <a:solidFill>
                  <a:schemeClr val="bg1"/>
                </a:solidFill>
                <a:latin typeface="Verdana" charset="0"/>
                <a:ea typeface="ＭＳ Ｐゴシック" charset="0"/>
                <a:cs typeface="ＭＳ Ｐゴシック" charset="0"/>
              </a:rPr>
              <a:t> (</a:t>
            </a:r>
            <a:r>
              <a:rPr lang="en-US" altLang="ja-JP" b="1">
                <a:solidFill>
                  <a:srgbClr val="333333"/>
                </a:solidFill>
                <a:latin typeface="Times New Roman" charset="0"/>
                <a:ea typeface="ＭＳ Ｐゴシック" charset="0"/>
                <a:cs typeface="ＭＳ Ｐゴシック" charset="0"/>
              </a:rPr>
              <a:t>Theistic Evolution and the Creation-Evolution Controversy </a:t>
            </a:r>
            <a:r>
              <a:rPr lang="en-US" altLang="ja-JP">
                <a:solidFill>
                  <a:srgbClr val="333333"/>
                </a:solidFill>
                <a:latin typeface="Verdana" charset="0"/>
                <a:ea typeface="ＭＳ Ｐゴシック" charset="0"/>
                <a:cs typeface="ＭＳ Ｐゴシック" charset="0"/>
              </a:rPr>
              <a:t>(#393) by Jerry Bergman, Ph.D at </a:t>
            </a:r>
            <a:r>
              <a:rPr lang="en-US" altLang="ja-JP">
                <a:latin typeface="Times New Roman" charset="0"/>
                <a:ea typeface="ＭＳ Ｐゴシック" charset="0"/>
                <a:cs typeface="ＭＳ Ｐゴシック" charset="0"/>
              </a:rPr>
              <a:t>http://www.icr.org/article/2701/). </a:t>
            </a:r>
            <a:r>
              <a:rPr lang="en-US" altLang="ja-JP">
                <a:solidFill>
                  <a:srgbClr val="333333"/>
                </a:solidFill>
                <a:latin typeface="Verdana" charset="0"/>
                <a:ea typeface="ＭＳ Ｐゴシック" charset="0"/>
                <a:cs typeface="ＭＳ Ｐゴシック" charset="0"/>
              </a:rPr>
              <a:t>Jerry Bergman is on the Biology faculty at Northwest State College in Ohio.</a:t>
            </a:r>
            <a:endParaRPr lang="en-US" altLang="ja-JP" sz="2400">
              <a:solidFill>
                <a:schemeClr val="bg1"/>
              </a:solidFill>
              <a:latin typeface="Verdana" charset="0"/>
              <a:ea typeface="ＭＳ Ｐゴシック" charset="0"/>
              <a:cs typeface="ＭＳ Ｐゴシック" charset="0"/>
            </a:endParaRPr>
          </a:p>
          <a:p>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90992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1B747F1-6997-C346-8EAA-EFD0B1938B28}" type="slidenum">
              <a:rPr lang="en-US" sz="1200"/>
              <a:pPr/>
              <a:t>44</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796984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0493B2F-27FE-944C-8ACB-FF361F5FCF65}" type="slidenum">
              <a:rPr lang="en-US" sz="1200"/>
              <a:pPr/>
              <a:t>45</a:t>
            </a:fld>
            <a:endParaRPr lang="en-US" sz="1200"/>
          </a:p>
        </p:txBody>
      </p:sp>
      <p:sp>
        <p:nvSpPr>
          <p:cNvPr id="300034" name="Rectangle 1026"/>
          <p:cNvSpPr>
            <a:spLocks noGrp="1" noRot="1" noChangeAspect="1" noChangeArrowheads="1" noTextEdit="1"/>
          </p:cNvSpPr>
          <p:nvPr>
            <p:ph type="sldImg"/>
          </p:nvPr>
        </p:nvSpPr>
        <p:spPr>
          <a:ln/>
        </p:spPr>
      </p:sp>
      <p:sp>
        <p:nvSpPr>
          <p:cNvPr id="30003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4729711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3FF0CD9-B311-4C4B-B9EA-01ED583ADFFB}" type="slidenum">
              <a:rPr lang="en-US" sz="1200">
                <a:solidFill>
                  <a:srgbClr val="000000"/>
                </a:solidFill>
              </a:rPr>
              <a:pPr/>
              <a:t>46</a:t>
            </a:fld>
            <a:endParaRPr lang="en-US" sz="1200">
              <a:solidFill>
                <a:srgbClr val="000000"/>
              </a:solidFill>
            </a:endParaRPr>
          </a:p>
        </p:txBody>
      </p:sp>
      <p:sp>
        <p:nvSpPr>
          <p:cNvPr id="302082"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r>
              <a:rPr lang="en-US">
                <a:cs typeface="+mn-cs"/>
              </a:rPr>
              <a:t>Translators, please move all black boxes to the back,</a:t>
            </a:r>
            <a:r>
              <a:rPr lang="en-US" baseline="0">
                <a:cs typeface="+mn-cs"/>
              </a:rPr>
              <a:t> translate the words, then move them back to the top. This slide has several animations</a:t>
            </a:r>
            <a:endParaRPr lang="en-US">
              <a:cs typeface="+mn-cs"/>
            </a:endParaRPr>
          </a:p>
        </p:txBody>
      </p:sp>
    </p:spTree>
    <p:extLst>
      <p:ext uri="{BB962C8B-B14F-4D97-AF65-F5344CB8AC3E}">
        <p14:creationId xmlns:p14="http://schemas.microsoft.com/office/powerpoint/2010/main" val="294516097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B408400-3BBA-274E-9179-5CA43FD06C08}" type="slidenum">
              <a:rPr lang="en-US" sz="1200"/>
              <a:pPr/>
              <a:t>47</a:t>
            </a:fld>
            <a:endParaRPr lang="en-US" sz="1200"/>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997464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2FEE191-E9B1-E244-9C3D-AE8D51FD0159}" type="slidenum">
              <a:rPr lang="en-US" sz="1200"/>
              <a:pPr/>
              <a:t>48</a:t>
            </a:fld>
            <a:endParaRPr lang="en-US" sz="1200"/>
          </a:p>
        </p:txBody>
      </p:sp>
      <p:sp>
        <p:nvSpPr>
          <p:cNvPr id="308226" name="Rectangle 2"/>
          <p:cNvSpPr>
            <a:spLocks noGrp="1" noRot="1" noChangeAspect="1" noChangeArrowheads="1"/>
          </p:cNvSpPr>
          <p:nvPr>
            <p:ph type="sldImg"/>
          </p:nvPr>
        </p:nvSpPr>
        <p:spPr>
          <a:solidFill>
            <a:srgbClr val="FFFFFF"/>
          </a:solidFill>
          <a:ln/>
        </p:spPr>
      </p:sp>
      <p:sp>
        <p:nvSpPr>
          <p:cNvPr id="308227"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02753176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5E06957-768D-7F44-AD4F-80AA2B669580}" type="slidenum">
              <a:rPr lang="en-US" sz="1200"/>
              <a:pPr/>
              <a:t>49</a:t>
            </a:fld>
            <a:endParaRPr lang="en-US" sz="1200"/>
          </a:p>
        </p:txBody>
      </p:sp>
      <p:sp>
        <p:nvSpPr>
          <p:cNvPr id="306178" name="Rectangle 2"/>
          <p:cNvSpPr>
            <a:spLocks noGrp="1" noRot="1" noChangeAspect="1" noChangeArrowheads="1"/>
          </p:cNvSpPr>
          <p:nvPr>
            <p:ph type="sldImg"/>
          </p:nvPr>
        </p:nvSpPr>
        <p:spPr>
          <a:solidFill>
            <a:srgbClr val="FFFFFF"/>
          </a:solidFill>
          <a:ln/>
        </p:spPr>
      </p:sp>
      <p:sp>
        <p:nvSpPr>
          <p:cNvPr id="306179"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sz="2400" i="1">
                <a:solidFill>
                  <a:schemeClr val="bg1"/>
                </a:solidFill>
                <a:latin typeface="Arial" charset="0"/>
                <a:ea typeface="ＭＳ Ｐゴシック" charset="0"/>
                <a:cs typeface="ＭＳ Ｐゴシック" charset="0"/>
              </a:rPr>
              <a:t>by </a:t>
            </a:r>
            <a:r>
              <a:rPr lang="en-US" sz="2400">
                <a:solidFill>
                  <a:schemeClr val="bg1"/>
                </a:solidFill>
                <a:latin typeface="Arial" charset="0"/>
                <a:ea typeface="ＭＳ Ｐゴシック" charset="0"/>
                <a:cs typeface="ＭＳ Ｐゴシック" charset="0"/>
              </a:rPr>
              <a:t> </a:t>
            </a:r>
            <a:r>
              <a:rPr lang="en-US" sz="2400">
                <a:solidFill>
                  <a:schemeClr val="bg1"/>
                </a:solidFill>
                <a:latin typeface="Arial" charset="0"/>
                <a:ea typeface="ＭＳ Ｐゴシック" charset="0"/>
                <a:cs typeface="ＭＳ Ｐゴシック" charset="0"/>
                <a:hlinkClick r:id="rId3"/>
              </a:rPr>
              <a:t>Dr. Donald B. DeYoung</a:t>
            </a:r>
            <a:r>
              <a:rPr lang="en-US" sz="2400">
                <a:solidFill>
                  <a:schemeClr val="bg1"/>
                </a:solidFill>
                <a:latin typeface="Arial" charset="0"/>
                <a:ea typeface="ＭＳ Ｐゴシック" charset="0"/>
                <a:cs typeface="ＭＳ Ｐゴシック" charset="0"/>
              </a:rPr>
              <a:t> - adapted from </a:t>
            </a:r>
            <a:r>
              <a:rPr lang="en-US" sz="2400">
                <a:solidFill>
                  <a:schemeClr val="bg1"/>
                </a:solidFill>
                <a:latin typeface="Arial" charset="0"/>
                <a:ea typeface="ＭＳ Ｐゴシック" charset="0"/>
                <a:cs typeface="ＭＳ Ｐゴシック" charset="0"/>
                <a:hlinkClick r:id="rId4"/>
              </a:rPr>
              <a:t>Astronomy and the Bible: Questions and Answers</a:t>
            </a:r>
            <a:r>
              <a:rPr lang="en-US" sz="2400">
                <a:solidFill>
                  <a:schemeClr val="bg1"/>
                </a:solidFill>
                <a:latin typeface="Arial" charset="0"/>
                <a:ea typeface="ＭＳ Ｐゴシック" charset="0"/>
                <a:cs typeface="ＭＳ Ｐゴシック" charset="0"/>
              </a:rPr>
              <a:t>, 2nd Edition (Grand Rapids: Baker, 2000), 176 pp</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987805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4455168-97EC-724A-B35A-7C4A2507A7C8}" type="slidenum">
              <a:rPr lang="en-US" sz="1200"/>
              <a:pPr/>
              <a:t>50</a:t>
            </a:fld>
            <a:endParaRPr lang="en-US" sz="1200"/>
          </a:p>
        </p:txBody>
      </p:sp>
      <p:sp>
        <p:nvSpPr>
          <p:cNvPr id="310274" name="Rectangle 2"/>
          <p:cNvSpPr>
            <a:spLocks noGrp="1" noRot="1" noChangeAspect="1" noChangeArrowheads="1"/>
          </p:cNvSpPr>
          <p:nvPr>
            <p:ph type="sldImg"/>
          </p:nvPr>
        </p:nvSpPr>
        <p:spPr>
          <a:solidFill>
            <a:srgbClr val="FFFFFF"/>
          </a:solidFill>
          <a:ln/>
        </p:spPr>
      </p:sp>
      <p:sp>
        <p:nvSpPr>
          <p:cNvPr id="3102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8073566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24CA068-54AD-E042-83A6-BE5A5B5CCD72}" type="slidenum">
              <a:rPr lang="en-US" sz="1200"/>
              <a:pPr/>
              <a:t>51</a:t>
            </a:fld>
            <a:endParaRPr lang="en-US" sz="1200"/>
          </a:p>
        </p:txBody>
      </p:sp>
      <p:sp>
        <p:nvSpPr>
          <p:cNvPr id="312322" name="Rectangle 2"/>
          <p:cNvSpPr>
            <a:spLocks noGrp="1" noRot="1" noChangeAspect="1" noChangeArrowheads="1"/>
          </p:cNvSpPr>
          <p:nvPr>
            <p:ph type="sldImg"/>
          </p:nvPr>
        </p:nvSpPr>
        <p:spPr>
          <a:solidFill>
            <a:srgbClr val="FFFFFF"/>
          </a:solidFill>
          <a:ln/>
        </p:spPr>
      </p:sp>
      <p:sp>
        <p:nvSpPr>
          <p:cNvPr id="3123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p>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5751938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7A3B0EC-82F7-F743-A321-FF03F3935078}" type="slidenum">
              <a:rPr lang="en-US" sz="1200"/>
              <a:pPr/>
              <a:t>52</a:t>
            </a:fld>
            <a:endParaRPr lang="en-US" sz="1200"/>
          </a:p>
        </p:txBody>
      </p:sp>
      <p:sp>
        <p:nvSpPr>
          <p:cNvPr id="314370" name="Rectangle 2"/>
          <p:cNvSpPr>
            <a:spLocks noGrp="1" noRot="1" noChangeAspect="1" noChangeArrowheads="1"/>
          </p:cNvSpPr>
          <p:nvPr>
            <p:ph type="sldImg"/>
          </p:nvPr>
        </p:nvSpPr>
        <p:spPr>
          <a:solidFill>
            <a:srgbClr val="FFFFFF"/>
          </a:solidFill>
          <a:ln/>
        </p:spPr>
      </p:sp>
      <p:sp>
        <p:nvSpPr>
          <p:cNvPr id="3143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solidFill>
                  <a:srgbClr val="4947B2"/>
                </a:solidFill>
                <a:latin typeface="Arial" charset="0"/>
                <a:ea typeface="ＭＳ Ｐゴシック" charset="0"/>
                <a:cs typeface="ＭＳ Ｐゴシック" charset="0"/>
              </a:rPr>
              <a:t>Werner Gitt</a:t>
            </a:r>
            <a:r>
              <a:rPr lang="en-US" b="1">
                <a:solidFill>
                  <a:srgbClr val="2A1D66"/>
                </a:solidFill>
                <a:latin typeface="Arial" charset="0"/>
                <a:ea typeface="ＭＳ Ｐゴシック" charset="0"/>
                <a:cs typeface="ＭＳ Ｐゴシック" charset="0"/>
              </a:rPr>
              <a:t> , </a:t>
            </a:r>
            <a:r>
              <a:rPr lang="ru-RU" altLang="ja-JP" b="1">
                <a:solidFill>
                  <a:srgbClr val="2A1D66"/>
                </a:solidFill>
                <a:latin typeface="Arial" charset="0"/>
                <a:ea typeface="ＭＳ Ｐゴシック" charset="0"/>
                <a:cs typeface="ＭＳ Ｐゴシック" charset="0"/>
              </a:rPr>
              <a:t>"</a:t>
            </a:r>
            <a:r>
              <a:rPr lang="en-US" altLang="ja-JP" b="1">
                <a:solidFill>
                  <a:srgbClr val="2A1D66"/>
                </a:solidFill>
                <a:latin typeface="Arial" charset="0"/>
                <a:ea typeface="ＭＳ Ｐゴシック" charset="0"/>
                <a:cs typeface="ＭＳ Ｐゴシック" charset="0"/>
              </a:rPr>
              <a:t>What about the big bang?</a:t>
            </a:r>
            <a:r>
              <a:rPr lang="en-US" altLang="ja-JP" i="1">
                <a:solidFill>
                  <a:srgbClr val="2A1D66"/>
                </a:solidFill>
                <a:latin typeface="Arial" charset="0"/>
                <a:ea typeface="ＭＳ Ｐゴシック" charset="0"/>
                <a:cs typeface="ＭＳ Ｐゴシック" charset="0"/>
              </a:rPr>
              <a:t>Even the idea that the universe is expanding is under attack by some astronomers</a:t>
            </a:r>
            <a:r>
              <a:rPr lang="ru-RU" altLang="ja-JP" i="1">
                <a:solidFill>
                  <a:srgbClr val="2A1D66"/>
                </a:solidFill>
                <a:latin typeface="Arial" charset="0"/>
                <a:ea typeface="ＭＳ Ｐゴシック" charset="0"/>
                <a:cs typeface="ＭＳ Ｐゴシック" charset="0"/>
              </a:rPr>
              <a:t>"</a:t>
            </a:r>
            <a:r>
              <a:rPr lang="en-US" altLang="ja-JP" i="1">
                <a:solidFill>
                  <a:srgbClr val="2A1D66"/>
                </a:solidFill>
                <a:latin typeface="Arial" charset="0"/>
                <a:ea typeface="ＭＳ Ｐゴシック" charset="0"/>
                <a:cs typeface="ＭＳ Ｐゴシック" charset="0"/>
              </a:rPr>
              <a:t> at </a:t>
            </a:r>
            <a:r>
              <a:rPr lang="en-US" altLang="ja-JP">
                <a:latin typeface="Arial" charset="0"/>
                <a:ea typeface="ＭＳ Ｐゴシック" charset="0"/>
                <a:cs typeface="ＭＳ Ｐゴシック" charset="0"/>
              </a:rPr>
              <a:t>http://www.answersingenesis.org/creation/v20/i3/big_bang.asp (accessed 28 August 2006) cites several astronomers who doubt the theory.</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711998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FB9F4A-AC89-F746-84C2-92DAB0921C93}" type="slidenum">
              <a:rPr lang="en-US" sz="1200"/>
              <a:pPr/>
              <a:t>7</a:t>
            </a:fld>
            <a:endParaRPr lang="en-US" sz="1200"/>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Cover and his surrender to Jesus Christ on page 225.</a:t>
            </a:r>
          </a:p>
        </p:txBody>
      </p:sp>
    </p:spTree>
    <p:extLst>
      <p:ext uri="{BB962C8B-B14F-4D97-AF65-F5344CB8AC3E}">
        <p14:creationId xmlns:p14="http://schemas.microsoft.com/office/powerpoint/2010/main" val="380287709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3AC2470-508F-B442-A0D3-7C0010DE32E3}" type="slidenum">
              <a:rPr lang="en-US" sz="1200"/>
              <a:pPr/>
              <a:t>53</a:t>
            </a:fld>
            <a:endParaRPr lang="en-US" sz="1200"/>
          </a:p>
        </p:txBody>
      </p:sp>
      <p:sp>
        <p:nvSpPr>
          <p:cNvPr id="316418" name="Rectangle 2"/>
          <p:cNvSpPr>
            <a:spLocks noGrp="1" noRot="1" noChangeAspect="1" noChangeArrowheads="1"/>
          </p:cNvSpPr>
          <p:nvPr>
            <p:ph type="sldImg"/>
          </p:nvPr>
        </p:nvSpPr>
        <p:spPr>
          <a:solidFill>
            <a:srgbClr val="FFFFFF"/>
          </a:solidFill>
          <a:ln/>
        </p:spPr>
      </p:sp>
      <p:sp>
        <p:nvSpPr>
          <p:cNvPr id="3164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Georgia" charset="0"/>
                <a:ea typeface="ＭＳ Ｐゴシック" charset="0"/>
                <a:cs typeface="ＭＳ Ｐゴシック" charset="0"/>
              </a:rPr>
              <a:t>Duane Gish, Ph.D. earned a B.S. degree in chemistry from UCLA and a Ph.D. in biochemistry from UC-Berkeley. He spent 18 years in biochemical research, including three years at Cornell University Medical College, four years at the </a:t>
            </a:r>
            <a:r>
              <a:rPr lang="en-US">
                <a:solidFill>
                  <a:srgbClr val="996600"/>
                </a:solidFill>
                <a:latin typeface="Verdana" charset="0"/>
                <a:ea typeface="ＭＳ Ｐゴシック" charset="0"/>
                <a:cs typeface="ＭＳ Ｐゴシック" charset="0"/>
                <a:hlinkClick r:id="rId3"/>
              </a:rPr>
              <a:t>Virus</a:t>
            </a:r>
            <a:r>
              <a:rPr lang="en-US">
                <a:latin typeface="Georgia" charset="0"/>
                <a:ea typeface="ＭＳ Ｐゴシック" charset="0"/>
                <a:cs typeface="ＭＳ Ｐゴシック" charset="0"/>
              </a:rPr>
              <a:t> Laboratory, UC-Berkeley, and eleven years with the Upjohn Company. Since 1971 he has served with the </a:t>
            </a:r>
            <a:r>
              <a:rPr lang="en-US">
                <a:solidFill>
                  <a:srgbClr val="996600"/>
                </a:solidFill>
                <a:latin typeface="Verdana" charset="0"/>
                <a:ea typeface="ＭＳ Ｐゴシック" charset="0"/>
                <a:cs typeface="ＭＳ Ｐゴシック" charset="0"/>
                <a:hlinkClick r:id="rId4"/>
              </a:rPr>
              <a:t>Creation Research Institute</a:t>
            </a:r>
            <a:r>
              <a:rPr lang="en-US">
                <a:latin typeface="Georgia" charset="0"/>
                <a:ea typeface="ＭＳ Ｐゴシック" charset="0"/>
                <a:cs typeface="ＭＳ Ｐゴシック" charset="0"/>
              </a:rPr>
              <a:t>, Santee California, and is presently the Senior Vice President. He is a member of the American Chemical Society and a Fellow of the American Institute of Chemists. At present he has five books in print including </a:t>
            </a:r>
            <a:r>
              <a:rPr lang="en-US" i="1">
                <a:latin typeface="Arial" charset="0"/>
                <a:ea typeface="ＭＳ Ｐゴシック" charset="0"/>
                <a:cs typeface="ＭＳ Ｐゴシック" charset="0"/>
              </a:rPr>
              <a:t>Evolution:</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The Fossils STILL Say No</a:t>
            </a:r>
            <a:r>
              <a:rPr lang="en-US">
                <a:latin typeface="Georgia" charset="0"/>
                <a:ea typeface="ＭＳ Ｐゴシック" charset="0"/>
                <a:cs typeface="ＭＳ Ｐゴシック" charset="0"/>
              </a:rPr>
              <a:t>!, </a:t>
            </a:r>
            <a:r>
              <a:rPr lang="en-US" i="1">
                <a:latin typeface="Arial" charset="0"/>
                <a:ea typeface="ＭＳ Ｐゴシック" charset="0"/>
                <a:cs typeface="ＭＳ Ｐゴシック" charset="0"/>
              </a:rPr>
              <a:t>Creation Scientists Answer Their Critics</a:t>
            </a:r>
            <a:r>
              <a:rPr lang="en-US">
                <a:latin typeface="Georgia" charset="0"/>
                <a:ea typeface="ＭＳ Ｐゴシック" charset="0"/>
                <a:cs typeface="ＭＳ Ｐゴシック" charset="0"/>
              </a:rPr>
              <a:t>, and </a:t>
            </a:r>
            <a:r>
              <a:rPr lang="en-US" i="1">
                <a:latin typeface="Arial" charset="0"/>
                <a:ea typeface="ＭＳ Ｐゴシック" charset="0"/>
                <a:cs typeface="ＭＳ Ｐゴシック" charset="0"/>
              </a:rPr>
              <a:t>Teaching Creation Science in Public Schools</a:t>
            </a:r>
            <a:r>
              <a:rPr lang="en-US">
                <a:latin typeface="Georgia" charset="0"/>
                <a:ea typeface="ＭＳ Ｐゴシック" charset="0"/>
                <a:cs typeface="ＭＳ Ｐゴシック" charset="0"/>
              </a:rPr>
              <a:t>.</a:t>
            </a:r>
          </a:p>
        </p:txBody>
      </p:sp>
    </p:spTree>
    <p:extLst>
      <p:ext uri="{BB962C8B-B14F-4D97-AF65-F5344CB8AC3E}">
        <p14:creationId xmlns:p14="http://schemas.microsoft.com/office/powerpoint/2010/main" val="174227439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147F20A-32BD-AF45-B552-B459798BA027}" type="slidenum">
              <a:rPr lang="en-US" sz="1200"/>
              <a:pPr/>
              <a:t>54</a:t>
            </a:fld>
            <a:endParaRPr lang="en-US" sz="1200"/>
          </a:p>
        </p:txBody>
      </p:sp>
      <p:sp>
        <p:nvSpPr>
          <p:cNvPr id="318466" name="Rectangle 2"/>
          <p:cNvSpPr>
            <a:spLocks noGrp="1" noRot="1" noChangeAspect="1" noChangeArrowheads="1"/>
          </p:cNvSpPr>
          <p:nvPr>
            <p:ph type="sldImg"/>
          </p:nvPr>
        </p:nvSpPr>
        <p:spPr>
          <a:xfrm>
            <a:off x="1130300" y="674688"/>
            <a:ext cx="4597400" cy="3448050"/>
          </a:xfrm>
          <a:solidFill>
            <a:srgbClr val="FFFFFF"/>
          </a:solidFill>
          <a:ln/>
        </p:spPr>
      </p:sp>
      <p:sp>
        <p:nvSpPr>
          <p:cNvPr id="31846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20399615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775E87B-5834-064D-8F06-8D487F6E2EBC}" type="slidenum">
              <a:rPr lang="en-US" sz="1200"/>
              <a:pPr/>
              <a:t>55</a:t>
            </a:fld>
            <a:endParaRPr lang="en-US" sz="1200"/>
          </a:p>
        </p:txBody>
      </p:sp>
      <p:sp>
        <p:nvSpPr>
          <p:cNvPr id="320514" name="Rectangle 2"/>
          <p:cNvSpPr>
            <a:spLocks noGrp="1" noRot="1" noChangeAspect="1" noChangeArrowheads="1"/>
          </p:cNvSpPr>
          <p:nvPr>
            <p:ph type="sldImg"/>
          </p:nvPr>
        </p:nvSpPr>
        <p:spPr>
          <a:xfrm>
            <a:off x="1130300" y="674688"/>
            <a:ext cx="4597400" cy="3448050"/>
          </a:xfrm>
          <a:solidFill>
            <a:srgbClr val="FFFFFF"/>
          </a:solidFill>
          <a:ln/>
        </p:spPr>
      </p:sp>
      <p:sp>
        <p:nvSpPr>
          <p:cNvPr id="320515"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735838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1E8B22C-BFCA-3F47-9910-2091B38F55AA}" type="slidenum">
              <a:rPr lang="en-US" sz="1200"/>
              <a:pPr/>
              <a:t>56</a:t>
            </a:fld>
            <a:endParaRPr lang="en-US" sz="1200"/>
          </a:p>
        </p:txBody>
      </p:sp>
      <p:sp>
        <p:nvSpPr>
          <p:cNvPr id="322562" name="Rectangle 2"/>
          <p:cNvSpPr>
            <a:spLocks noGrp="1" noRot="1" noChangeAspect="1" noChangeArrowheads="1"/>
          </p:cNvSpPr>
          <p:nvPr>
            <p:ph type="sldImg"/>
          </p:nvPr>
        </p:nvSpPr>
        <p:spPr>
          <a:solidFill>
            <a:srgbClr val="FFFFFF"/>
          </a:solidFill>
          <a:ln/>
        </p:spPr>
      </p:sp>
      <p:sp>
        <p:nvSpPr>
          <p:cNvPr id="3225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2695576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03E6A76-5FA0-7C49-BE80-1E14FFBE5FE1}" type="slidenum">
              <a:rPr lang="en-US" sz="1200"/>
              <a:pPr/>
              <a:t>57</a:t>
            </a:fld>
            <a:endParaRPr lang="en-US" sz="1200"/>
          </a:p>
        </p:txBody>
      </p:sp>
      <p:sp>
        <p:nvSpPr>
          <p:cNvPr id="324610" name="Rectangle 2"/>
          <p:cNvSpPr>
            <a:spLocks noGrp="1" noRot="1" noChangeAspect="1" noChangeArrowheads="1"/>
          </p:cNvSpPr>
          <p:nvPr>
            <p:ph type="sldImg"/>
          </p:nvPr>
        </p:nvSpPr>
        <p:spPr>
          <a:solidFill>
            <a:srgbClr val="FFFFFF"/>
          </a:solidFill>
          <a:ln/>
        </p:spPr>
      </p:sp>
      <p:sp>
        <p:nvSpPr>
          <p:cNvPr id="3246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8491006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1F4314-832D-EB44-88B6-2CBA23525616}" type="slidenum">
              <a:rPr lang="en-US" sz="1200"/>
              <a:pPr/>
              <a:t>58</a:t>
            </a:fld>
            <a:endParaRPr lang="en-US" sz="1200"/>
          </a:p>
        </p:txBody>
      </p:sp>
      <p:sp>
        <p:nvSpPr>
          <p:cNvPr id="326658" name="Rectangle 2"/>
          <p:cNvSpPr>
            <a:spLocks noGrp="1" noRot="1" noChangeAspect="1" noChangeArrowheads="1"/>
          </p:cNvSpPr>
          <p:nvPr>
            <p:ph type="sldImg"/>
          </p:nvPr>
        </p:nvSpPr>
        <p:spPr>
          <a:solidFill>
            <a:srgbClr val="FFFFFF"/>
          </a:solidFill>
          <a:ln/>
        </p:spPr>
      </p:sp>
      <p:sp>
        <p:nvSpPr>
          <p:cNvPr id="32665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Piltdown Man</a:t>
            </a:r>
            <a:r>
              <a:rPr lang="en-US">
                <a:latin typeface="Arial" charset="0"/>
                <a:ea typeface="ＭＳ Ｐゴシック" charset="0"/>
                <a:cs typeface="ＭＳ Ｐゴシック" charset="0"/>
              </a:rPr>
              <a:t>, found in Piltdown England (1912), came from jaw and skull fragments.  About 500 books and pamphlets were written about him up to 1950…</a:t>
            </a:r>
          </a:p>
        </p:txBody>
      </p:sp>
    </p:spTree>
    <p:extLst>
      <p:ext uri="{BB962C8B-B14F-4D97-AF65-F5344CB8AC3E}">
        <p14:creationId xmlns:p14="http://schemas.microsoft.com/office/powerpoint/2010/main" val="107085650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A758AB-F34B-CC48-8CF5-EAA948BCFD18}" type="slidenum">
              <a:rPr lang="en-US" sz="1200"/>
              <a:pPr/>
              <a:t>59</a:t>
            </a:fld>
            <a:endParaRPr lang="en-US" sz="1200"/>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Then in 1950 someone discovered that it actually was the chemically treated skull of a modern human to make it </a:t>
            </a:r>
            <a:r>
              <a:rPr lang="en-US" i="1">
                <a:latin typeface="Arial" charset="0"/>
                <a:ea typeface="ＭＳ Ｐゴシック" charset="0"/>
                <a:cs typeface="ＭＳ Ｐゴシック" charset="0"/>
              </a:rPr>
              <a:t>look</a:t>
            </a:r>
            <a:r>
              <a:rPr lang="en-US">
                <a:latin typeface="Arial" charset="0"/>
                <a:ea typeface="ＭＳ Ｐゴシック" charset="0"/>
                <a:cs typeface="ＭＳ Ｐゴシック" charset="0"/>
              </a:rPr>
              <a:t> old and ape teeth </a:t>
            </a:r>
            <a:r>
              <a:rPr lang="en-US" i="1">
                <a:latin typeface="Arial" charset="0"/>
                <a:ea typeface="ＭＳ Ｐゴシック" charset="0"/>
                <a:cs typeface="ＭＳ Ｐゴシック" charset="0"/>
              </a:rPr>
              <a:t>filed down</a:t>
            </a:r>
            <a:r>
              <a:rPr lang="en-US">
                <a:latin typeface="Arial" charset="0"/>
                <a:ea typeface="ＭＳ Ｐゴシック" charset="0"/>
                <a:cs typeface="ＭＳ Ｐゴシック" charset="0"/>
              </a:rPr>
              <a:t> to look human!  This fraud fooled the world</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experts</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for almost 40 years. </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3762190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15A77AD-218E-5547-9994-1A0DC4F6F0F7}" type="slidenum">
              <a:rPr lang="en-US" sz="1200"/>
              <a:pPr/>
              <a:t>60</a:t>
            </a:fld>
            <a:endParaRPr lang="en-US" sz="1200"/>
          </a:p>
        </p:txBody>
      </p:sp>
      <p:sp>
        <p:nvSpPr>
          <p:cNvPr id="330754" name="Rectangle 2"/>
          <p:cNvSpPr>
            <a:spLocks noGrp="1" noRot="1" noChangeAspect="1" noChangeArrowheads="1"/>
          </p:cNvSpPr>
          <p:nvPr>
            <p:ph type="sldImg"/>
          </p:nvPr>
        </p:nvSpPr>
        <p:spPr>
          <a:solidFill>
            <a:srgbClr val="FFFFFF"/>
          </a:solidFill>
          <a:ln/>
        </p:spPr>
      </p:sp>
      <p:sp>
        <p:nvSpPr>
          <p:cNvPr id="330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Nebraska Man</a:t>
            </a:r>
            <a:r>
              <a:rPr lang="en-US">
                <a:latin typeface="Arial" charset="0"/>
                <a:ea typeface="ＭＳ Ｐゴシック" charset="0"/>
                <a:cs typeface="ＭＳ Ｐゴシック" charset="0"/>
              </a:rPr>
              <a:t> (1922) was based solely on a single tooth found in Nebraska.  Additional bones of the creature later revealed it to be a pig! </a:t>
            </a:r>
          </a:p>
        </p:txBody>
      </p:sp>
    </p:spTree>
    <p:extLst>
      <p:ext uri="{BB962C8B-B14F-4D97-AF65-F5344CB8AC3E}">
        <p14:creationId xmlns:p14="http://schemas.microsoft.com/office/powerpoint/2010/main" val="236970533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D7A236A-30E4-8D41-9B36-E14F15562C0E}" type="slidenum">
              <a:rPr lang="en-US" sz="1200"/>
              <a:pPr/>
              <a:t>61</a:t>
            </a:fld>
            <a:endParaRPr lang="en-US" sz="1200"/>
          </a:p>
        </p:txBody>
      </p:sp>
      <p:sp>
        <p:nvSpPr>
          <p:cNvPr id="332802" name="Rectangle 2"/>
          <p:cNvSpPr>
            <a:spLocks noGrp="1" noRot="1" noChangeAspect="1" noChangeArrowheads="1"/>
          </p:cNvSpPr>
          <p:nvPr>
            <p:ph type="sldImg"/>
          </p:nvPr>
        </p:nvSpPr>
        <p:spPr>
          <a:solidFill>
            <a:srgbClr val="FFFFFF"/>
          </a:solidFill>
          <a:ln/>
        </p:spPr>
      </p:sp>
      <p:sp>
        <p:nvSpPr>
          <p:cNvPr id="332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Neanderthal Man</a:t>
            </a:r>
            <a:r>
              <a:rPr lang="en-US">
                <a:latin typeface="Arial" charset="0"/>
                <a:ea typeface="ＭＳ Ｐゴシック" charset="0"/>
                <a:cs typeface="ＭＳ Ｐゴシック" charset="0"/>
              </a:rPr>
              <a:t> (1860), found in the Neanderthal Valley in Germany, later had more fossils, such as a hunched-over full skeleton in France (1908).  They used tools and had similar brain sizes to modern humans, but their skulls were flatter than ours and appeared primitive in some ways.  However, Dr. Rudolph Virchow later revealed the hunched-over skeleton as a Frenchman who had arthritis!  Other skeletons have been found which are fully erect, and x-rays of the fossil bones and teeth now confirm that all of the Neanderthals were actually humans with rickets (caused by lack of vitamin D). </a:t>
            </a:r>
          </a:p>
        </p:txBody>
      </p:sp>
    </p:spTree>
    <p:extLst>
      <p:ext uri="{BB962C8B-B14F-4D97-AF65-F5344CB8AC3E}">
        <p14:creationId xmlns:p14="http://schemas.microsoft.com/office/powerpoint/2010/main" val="10813849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AF215CC-68EA-5243-BB8F-42BF5AF9E9B0}" type="slidenum">
              <a:rPr lang="en-US" sz="1200"/>
              <a:pPr/>
              <a:t>62</a:t>
            </a:fld>
            <a:endParaRPr lang="en-US" sz="1200"/>
          </a:p>
        </p:txBody>
      </p:sp>
      <p:sp>
        <p:nvSpPr>
          <p:cNvPr id="334850" name="Rectangle 2"/>
          <p:cNvSpPr>
            <a:spLocks noGrp="1" noRot="1" noChangeAspect="1" noChangeArrowheads="1"/>
          </p:cNvSpPr>
          <p:nvPr>
            <p:ph type="sldImg"/>
          </p:nvPr>
        </p:nvSpPr>
        <p:spPr>
          <a:solidFill>
            <a:srgbClr val="FFFFFF"/>
          </a:solidFill>
          <a:ln/>
        </p:spPr>
      </p:sp>
      <p:sp>
        <p:nvSpPr>
          <p:cNvPr id="334851" name="Rectangle 3"/>
          <p:cNvSpPr>
            <a:spLocks noGrp="1" noChangeArrowheads="1"/>
          </p:cNvSpPr>
          <p:nvPr>
            <p:ph type="body" idx="1"/>
          </p:nvPr>
        </p:nvSpPr>
        <p:spPr>
          <a:solidFill>
            <a:srgbClr val="FFFFFF"/>
          </a:solidFill>
          <a:ln>
            <a:solidFill>
              <a:srgbClr val="000000"/>
            </a:solidFill>
          </a:ln>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Khmer OS Battambang" panose="02000500000000020004" pitchFamily="2" charset="0"/>
              </a:rPr>
              <a:t>Australopithecus (</a:t>
            </a:r>
            <a:r>
              <a:rPr lang="km-KH" altLang="en-US" sz="1200" dirty="0">
                <a:latin typeface="Khmer OS Battambang" panose="02000500000000020004" pitchFamily="2" charset="0"/>
              </a:rPr>
              <a:t>ឆ្នាំ 1924) ត្រូវបានគេជឿជាក់ថាសូម្បីតែ ដោយពួកអ្នកវិទូ(វិវត្តន៍)ជាច្រើនបានក្លាយជាសត្វស្វាមួយហើយរួមបញ្ចូលទាំងកំណែស្រីម្នាក់ </a:t>
            </a:r>
            <a:r>
              <a:rPr lang="en-US" altLang="en-US" sz="1200" i="1" dirty="0">
                <a:latin typeface="Arial" panose="020B0604020202020204" pitchFamily="34" charset="0"/>
              </a:rPr>
              <a:t>Australopithecus afarensis</a:t>
            </a:r>
            <a:r>
              <a:rPr lang="en-US" altLang="en-US" sz="1200" dirty="0">
                <a:latin typeface="Arial" panose="020B0604020202020204" pitchFamily="34" charset="0"/>
              </a:rPr>
              <a:t> </a:t>
            </a:r>
            <a:r>
              <a:rPr lang="km-KH" altLang="en-US" sz="1200" dirty="0">
                <a:latin typeface="Khmer OS Battambang" panose="02000500000000020004" pitchFamily="2" charset="0"/>
              </a:rPr>
              <a:t>ដែលមានរហ័សនាមក្រៅថា លូស៊ី (ឆ្នាំ 1973) ។ ទោះជាយ៉ាងណាក៏ដោយនៅពេលត្រូវការវះកាត់ជង្គង់ដើម្បីបង្ហាញថាលូគីដើរទៅតង់តែម្ដងពួកគេប្រើមួយដែលត្រូវបានគេរកឃើញថាមានកម្ពស់ជាង 60 ម៉ែត្រនៅក្នុងវណ្ណៈហើយជាងបីគីឡូម៉ែត្រទៀត! វេជ្ជបណ្ឌិតសូឡីហ្សូឃឺម៉ង់ (ប្រធាននាយកដ្ឋានកាយវិភាគសាស្ត្រនៃសាកលវិទ្យាល័យប៊ីមីងហែមប្រទេសអង់គ្លេស) និងវេជ្ជបណ្ឌិត </a:t>
            </a:r>
            <a:r>
              <a:rPr lang="en-US" altLang="en-US" sz="1200" dirty="0">
                <a:latin typeface="Khmer OS Battambang" panose="02000500000000020004" pitchFamily="2" charset="0"/>
              </a:rPr>
              <a:t>Charles Oxnard (</a:t>
            </a:r>
            <a:r>
              <a:rPr lang="km-KH" altLang="en-US" sz="1200" dirty="0">
                <a:latin typeface="Khmer OS Battambang" panose="02000500000000020004" pitchFamily="2" charset="0"/>
              </a:rPr>
              <a:t>សាស្ត្រាចារ្យ </a:t>
            </a:r>
            <a:r>
              <a:rPr lang="en-US" altLang="en-US" sz="1200" dirty="0">
                <a:latin typeface="Khmer OS Battambang" panose="02000500000000020004" pitchFamily="2" charset="0"/>
              </a:rPr>
              <a:t>Anatomy </a:t>
            </a:r>
            <a:r>
              <a:rPr lang="km-KH" altLang="en-US" sz="1200" dirty="0">
                <a:latin typeface="Khmer OS Battambang" panose="02000500000000020004" pitchFamily="2" charset="0"/>
              </a:rPr>
              <a:t>និងជានាយកនៃការសិក្សាថ្នាក់ក្រោយឧត្តមនៅសាកលវិទ្យាល័យវេជ្ជសាស្ត្រកាលីហ្វ័រនីញ៉ាភាគខាងត្បូង) បានបញ្ជាក់ថាអូស្រ្តាលីមិនបាន ដើរតង់េឡើងដូចមនុស្សហើយមិនមែនជាជីដូនជីតារបស់មនុស្សទេ។ សេចក្តីសន្និដ្ឋានរបស់ </a:t>
            </a:r>
            <a:r>
              <a:rPr lang="en-US" altLang="en-US" sz="1200" dirty="0">
                <a:latin typeface="Khmer OS Battambang" panose="02000500000000020004" pitchFamily="2" charset="0"/>
              </a:rPr>
              <a:t>Zuckerman </a:t>
            </a:r>
            <a:r>
              <a:rPr lang="km-KH" altLang="en-US" sz="1200" dirty="0">
                <a:latin typeface="Khmer OS Battambang" panose="02000500000000020004" pitchFamily="2" charset="0"/>
              </a:rPr>
              <a:t>ត្រូវបានបោះពុម្ពនៅក្នុងសៀវភៅរបស់គាត់គឺរឿង </a:t>
            </a:r>
            <a:r>
              <a:rPr lang="en-US" altLang="en-US" sz="1200" dirty="0">
                <a:latin typeface="Khmer OS Battambang" panose="02000500000000020004" pitchFamily="2" charset="0"/>
              </a:rPr>
              <a:t>Beyond the Ivory Tower (1970) </a:t>
            </a:r>
            <a:r>
              <a:rPr lang="km-KH" altLang="en-US" sz="1200" dirty="0">
                <a:latin typeface="Khmer OS Battambang" panose="02000500000000020004" pitchFamily="2" charset="0"/>
              </a:rPr>
              <a:t>។ សូមមើល </a:t>
            </a:r>
            <a:r>
              <a:rPr lang="en-US" altLang="en-US" sz="1200" dirty="0">
                <a:latin typeface="Khmer OS Battambang" panose="02000500000000020004" pitchFamily="2" charset="0"/>
              </a:rPr>
              <a:t>Gish, 84 </a:t>
            </a:r>
            <a:r>
              <a:rPr lang="km-KH" altLang="en-US" sz="1200" dirty="0">
                <a:latin typeface="Khmer OS Battambang" panose="02000500000000020004" pitchFamily="2" charset="0"/>
              </a:rPr>
              <a:t>។</a:t>
            </a:r>
          </a:p>
          <a:p>
            <a:pPr eaLnBrk="1" hangingPunct="1"/>
            <a:endParaRPr lang="km-KH" i="1" dirty="0">
              <a:latin typeface="Arial" charset="0"/>
              <a:ea typeface="ＭＳ Ｐゴシック" charset="0"/>
              <a:cs typeface="ＭＳ Ｐゴシック" charset="0"/>
            </a:endParaRPr>
          </a:p>
          <a:p>
            <a:pPr eaLnBrk="1" hangingPunct="1"/>
            <a:r>
              <a:rPr lang="en-US" i="1" dirty="0">
                <a:latin typeface="Arial" charset="0"/>
                <a:ea typeface="ＭＳ Ｐゴシック" charset="0"/>
                <a:cs typeface="ＭＳ Ｐゴシック" charset="0"/>
              </a:rPr>
              <a:t>Australopithecus</a:t>
            </a:r>
            <a:r>
              <a:rPr lang="en-US" dirty="0">
                <a:latin typeface="Arial" charset="0"/>
                <a:ea typeface="ＭＳ Ｐゴシック" charset="0"/>
                <a:cs typeface="ＭＳ Ｐゴシック" charset="0"/>
              </a:rPr>
              <a:t> (1924) was believed even by many evolutionists to have been an ape, and included a female version, </a:t>
            </a:r>
            <a:r>
              <a:rPr lang="en-US" i="1" dirty="0">
                <a:latin typeface="Arial" charset="0"/>
                <a:ea typeface="ＭＳ Ｐゴシック" charset="0"/>
                <a:cs typeface="ＭＳ Ｐゴシック" charset="0"/>
              </a:rPr>
              <a:t>Australopithecus afarensis</a:t>
            </a:r>
            <a:r>
              <a:rPr lang="en-US" dirty="0">
                <a:latin typeface="Arial" charset="0"/>
                <a:ea typeface="ＭＳ Ｐゴシック" charset="0"/>
                <a:cs typeface="ＭＳ Ｐゴシック" charset="0"/>
              </a:rPr>
              <a:t> (1973, nicknamed </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Lucy</a:t>
            </a:r>
            <a:r>
              <a:rPr lang="ru-RU"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  However, when a knee joint was needed to prove that Lucy walked upright, they used one found more than 60 meters lower in the strata and more than three kilometers away!  Dr. </a:t>
            </a:r>
            <a:r>
              <a:rPr lang="en-US" altLang="ja-JP" dirty="0" err="1">
                <a:latin typeface="Arial" charset="0"/>
                <a:ea typeface="ＭＳ Ｐゴシック" charset="0"/>
                <a:cs typeface="ＭＳ Ｐゴシック" charset="0"/>
              </a:rPr>
              <a:t>Solly</a:t>
            </a:r>
            <a:r>
              <a:rPr lang="en-US" altLang="ja-JP" dirty="0">
                <a:latin typeface="Arial" charset="0"/>
                <a:ea typeface="ＭＳ Ｐゴシック" charset="0"/>
                <a:cs typeface="ＭＳ Ｐゴシック" charset="0"/>
              </a:rPr>
              <a:t> Zuckerman (head of the Department of Anatomy, Univ. of Birmingham, England) and Dr. Charles Oxnard (Prof. of Anatomy and Director of Graduate Studies at the Univ. of Southern California Medical School) both confirm that </a:t>
            </a:r>
            <a:r>
              <a:rPr lang="en-US" altLang="ja-JP" i="1" dirty="0">
                <a:latin typeface="Arial" charset="0"/>
                <a:ea typeface="ＭＳ Ｐゴシック" charset="0"/>
                <a:cs typeface="ＭＳ Ｐゴシック" charset="0"/>
              </a:rPr>
              <a:t>Australopithecus</a:t>
            </a:r>
            <a:r>
              <a:rPr lang="en-US" altLang="ja-JP" dirty="0">
                <a:latin typeface="Arial" charset="0"/>
                <a:ea typeface="ＭＳ Ｐゴシック" charset="0"/>
                <a:cs typeface="ＭＳ Ｐゴシック" charset="0"/>
              </a:rPr>
              <a:t> did </a:t>
            </a:r>
            <a:r>
              <a:rPr lang="en-US" altLang="ja-JP" i="1" dirty="0">
                <a:latin typeface="Arial" charset="0"/>
                <a:ea typeface="ＭＳ Ｐゴシック" charset="0"/>
                <a:cs typeface="ＭＳ Ｐゴシック" charset="0"/>
              </a:rPr>
              <a:t>not</a:t>
            </a:r>
            <a:r>
              <a:rPr lang="en-US" altLang="ja-JP" dirty="0">
                <a:latin typeface="Arial" charset="0"/>
                <a:ea typeface="ＭＳ Ｐゴシック" charset="0"/>
                <a:cs typeface="ＭＳ Ｐゴシック" charset="0"/>
              </a:rPr>
              <a:t> walk upright like humans and were not 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ancestors.  Zuckerman</a:t>
            </a:r>
            <a:r>
              <a:rPr lang="uk-UA" altLang="ja-JP" dirty="0">
                <a:latin typeface="Arial" charset="0"/>
                <a:ea typeface="ＭＳ Ｐゴシック" charset="0"/>
                <a:cs typeface="ＭＳ Ｐゴシック" charset="0"/>
              </a:rPr>
              <a:t>'</a:t>
            </a:r>
            <a:r>
              <a:rPr lang="en-US" altLang="ja-JP" dirty="0">
                <a:latin typeface="Arial" charset="0"/>
                <a:ea typeface="ＭＳ Ｐゴシック" charset="0"/>
                <a:cs typeface="ＭＳ Ｐゴシック" charset="0"/>
              </a:rPr>
              <a:t>s conclusions are published in his book, </a:t>
            </a:r>
            <a:r>
              <a:rPr lang="en-US" altLang="ja-JP" i="1" dirty="0">
                <a:latin typeface="Arial" charset="0"/>
                <a:ea typeface="ＭＳ Ｐゴシック" charset="0"/>
                <a:cs typeface="ＭＳ Ｐゴシック" charset="0"/>
              </a:rPr>
              <a:t>Beyond the Ivory Tower</a:t>
            </a:r>
            <a:r>
              <a:rPr lang="en-US" altLang="ja-JP" dirty="0">
                <a:latin typeface="Arial" charset="0"/>
                <a:ea typeface="ＭＳ Ｐゴシック" charset="0"/>
                <a:cs typeface="ＭＳ Ｐゴシック" charset="0"/>
              </a:rPr>
              <a:t> (1970).  See Gish, 84.</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1232059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7C1586C1-3EDC-A14F-80DB-EEF50D4377FD}" type="slidenum">
              <a:rPr lang="en-US" sz="1200"/>
              <a:pPr/>
              <a:t>8</a:t>
            </a:fld>
            <a:endParaRPr lang="en-US" sz="1200"/>
          </a:p>
        </p:txBody>
      </p:sp>
      <p:sp>
        <p:nvSpPr>
          <p:cNvPr id="225282" name="Rectangle 2"/>
          <p:cNvSpPr>
            <a:spLocks noGrp="1" noRot="1" noChangeAspect="1" noChangeArrowheads="1"/>
          </p:cNvSpPr>
          <p:nvPr>
            <p:ph type="sldImg"/>
          </p:nvPr>
        </p:nvSpPr>
        <p:spPr>
          <a:solidFill>
            <a:srgbClr val="FFFFFF"/>
          </a:solidFill>
          <a:ln/>
        </p:spPr>
      </p:sp>
      <p:sp>
        <p:nvSpPr>
          <p:cNvPr id="22528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118733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81F6EC8-85EA-2644-BA80-A863E2BAADCA}" type="slidenum">
              <a:rPr lang="en-US" sz="1200"/>
              <a:pPr/>
              <a:t>63</a:t>
            </a:fld>
            <a:endParaRPr lang="en-US" sz="1200"/>
          </a:p>
        </p:txBody>
      </p:sp>
      <p:sp>
        <p:nvSpPr>
          <p:cNvPr id="336898" name="Rectangle 2"/>
          <p:cNvSpPr>
            <a:spLocks noGrp="1" noRot="1" noChangeAspect="1" noChangeArrowheads="1"/>
          </p:cNvSpPr>
          <p:nvPr>
            <p:ph type="sldImg"/>
          </p:nvPr>
        </p:nvSpPr>
        <p:spPr>
          <a:solidFill>
            <a:srgbClr val="FFFFFF"/>
          </a:solidFill>
          <a:ln/>
        </p:spPr>
      </p:sp>
      <p:sp>
        <p:nvSpPr>
          <p:cNvPr id="336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i="1">
                <a:latin typeface="Arial" charset="0"/>
                <a:ea typeface="ＭＳ Ｐゴシック" charset="0"/>
                <a:cs typeface="ＭＳ Ｐゴシック" charset="0"/>
              </a:rPr>
              <a:t>Ramapithecus</a:t>
            </a:r>
            <a:r>
              <a:rPr lang="en-US">
                <a:latin typeface="Arial" charset="0"/>
                <a:ea typeface="ＭＳ Ｐゴシック" charset="0"/>
                <a:cs typeface="ＭＳ Ｐゴシック" charset="0"/>
              </a:rPr>
              <a:t> was an orangutan and </a:t>
            </a:r>
            <a:r>
              <a:rPr lang="en-US" i="1">
                <a:latin typeface="Arial" charset="0"/>
                <a:ea typeface="ＭＳ Ｐゴシック" charset="0"/>
                <a:cs typeface="ＭＳ Ｐゴシック" charset="0"/>
              </a:rPr>
              <a:t>Orce Man</a:t>
            </a:r>
            <a:r>
              <a:rPr lang="en-US">
                <a:latin typeface="Arial" charset="0"/>
                <a:ea typeface="ＭＳ Ｐゴシック" charset="0"/>
                <a:cs typeface="ＭＳ Ｐゴシック" charset="0"/>
              </a:rPr>
              <a:t> was actually a six-month-old donkey.  </a:t>
            </a:r>
            <a:r>
              <a:rPr lang="en-US" i="1">
                <a:latin typeface="Arial" charset="0"/>
                <a:ea typeface="ＭＳ Ｐゴシック" charset="0"/>
                <a:cs typeface="ＭＳ Ｐゴシック" charset="0"/>
              </a:rPr>
              <a:t>Australopithecus</a:t>
            </a:r>
            <a:r>
              <a:rPr lang="en-US">
                <a:latin typeface="Arial" charset="0"/>
                <a:ea typeface="ＭＳ Ｐゴシック" charset="0"/>
                <a:cs typeface="ＭＳ Ｐゴシック" charset="0"/>
              </a:rPr>
              <a:t> (1924) was believed even by many evolutionists to have been an ape…Also, Java Man</a:t>
            </a:r>
            <a:r>
              <a:rPr lang="uk-UA"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s discoverer (Dr. Eugene Dubois) later identified him as a giant gibbon, Peking Man is an ape, and Cro-Magnon Man a modern European.  Now some evolutionists even say that apes evolved from man! </a:t>
            </a:r>
          </a:p>
        </p:txBody>
      </p:sp>
    </p:spTree>
    <p:extLst>
      <p:ext uri="{BB962C8B-B14F-4D97-AF65-F5344CB8AC3E}">
        <p14:creationId xmlns:p14="http://schemas.microsoft.com/office/powerpoint/2010/main" val="93787640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B8C00A-1D1C-2543-81EC-0CA33DDDCC7C}" type="slidenum">
              <a:rPr lang="zh-CN" altLang="en-US" sz="1200">
                <a:solidFill>
                  <a:srgbClr val="000000"/>
                </a:solidFill>
              </a:rPr>
              <a:pPr/>
              <a:t>64</a:t>
            </a:fld>
            <a:endParaRPr lang="en-US" altLang="zh-CN" sz="1200">
              <a:solidFill>
                <a:srgbClr val="000000"/>
              </a:solidFill>
            </a:endParaRPr>
          </a:p>
        </p:txBody>
      </p:sp>
      <p:sp>
        <p:nvSpPr>
          <p:cNvPr id="338946" name="Rectangle 2"/>
          <p:cNvSpPr>
            <a:spLocks noGrp="1" noRot="1" noChangeAspect="1" noChangeArrowheads="1"/>
          </p:cNvSpPr>
          <p:nvPr>
            <p:ph type="sldImg"/>
          </p:nvPr>
        </p:nvSpPr>
        <p:spPr>
          <a:xfrm>
            <a:off x="1130300" y="674688"/>
            <a:ext cx="4597400" cy="3448050"/>
          </a:xfrm>
          <a:solidFill>
            <a:srgbClr val="FFFFFF"/>
          </a:solidFill>
          <a:ln/>
        </p:spPr>
      </p:sp>
      <p:sp>
        <p:nvSpPr>
          <p:cNvPr id="33894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zh-CN" alt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226881300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2BD8D2F-B5D5-E64D-81CD-B5EC1B116277}" type="slidenum">
              <a:rPr lang="en-US" sz="1200"/>
              <a:pPr/>
              <a:t>66</a:t>
            </a:fld>
            <a:endParaRPr lang="en-US" sz="1200"/>
          </a:p>
        </p:txBody>
      </p:sp>
      <p:sp>
        <p:nvSpPr>
          <p:cNvPr id="342018" name="Rectangle 2"/>
          <p:cNvSpPr>
            <a:spLocks noGrp="1" noRot="1" noChangeAspect="1" noChangeArrowheads="1"/>
          </p:cNvSpPr>
          <p:nvPr>
            <p:ph type="sldImg"/>
          </p:nvPr>
        </p:nvSpPr>
        <p:spPr>
          <a:solidFill>
            <a:srgbClr val="FFFFFF"/>
          </a:solidFill>
          <a:ln/>
        </p:spPr>
      </p:sp>
      <p:sp>
        <p:nvSpPr>
          <p:cNvPr id="3420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5098212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1D8C576-670C-9C45-9297-65BFF8CBA4E0}" type="slidenum">
              <a:rPr lang="en-US" sz="1200"/>
              <a:pPr/>
              <a:t>67</a:t>
            </a:fld>
            <a:endParaRPr lang="en-US" sz="1200"/>
          </a:p>
        </p:txBody>
      </p:sp>
      <p:sp>
        <p:nvSpPr>
          <p:cNvPr id="344066" name="Rectangle 2"/>
          <p:cNvSpPr>
            <a:spLocks noGrp="1" noRot="1" noChangeAspect="1" noChangeArrowheads="1"/>
          </p:cNvSpPr>
          <p:nvPr>
            <p:ph type="sldImg"/>
          </p:nvPr>
        </p:nvSpPr>
        <p:spPr>
          <a:solidFill>
            <a:srgbClr val="FFFFFF"/>
          </a:solidFill>
          <a:ln/>
        </p:spPr>
      </p:sp>
      <p:sp>
        <p:nvSpPr>
          <p:cNvPr id="34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5234030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Slide Image Placeholder 1"/>
          <p:cNvSpPr>
            <a:spLocks noGrp="1" noRot="1" noChangeAspect="1"/>
          </p:cNvSpPr>
          <p:nvPr>
            <p:ph type="sldImg"/>
          </p:nvPr>
        </p:nvSpPr>
        <p:spPr>
          <a:ln/>
        </p:spPr>
      </p:sp>
      <p:sp>
        <p:nvSpPr>
          <p:cNvPr id="346114"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Our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day</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today beginning at midnight came from the Romans hundreds of years after the Jewish reckoning from evening to evening that is used in Genesis 1.  </a:t>
            </a:r>
            <a:endParaRPr lang="en-US">
              <a:latin typeface="Arial" charset="0"/>
              <a:ea typeface="ＭＳ Ｐゴシック" charset="0"/>
              <a:cs typeface="ＭＳ Ｐゴシック" charset="0"/>
            </a:endParaRPr>
          </a:p>
        </p:txBody>
      </p:sp>
      <p:sp>
        <p:nvSpPr>
          <p:cNvPr id="346115"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99B15581-CCB4-504C-B0B8-67F5068FADC7}" type="slidenum">
              <a:rPr lang="en-US" sz="1200"/>
              <a:pPr/>
              <a:t>68</a:t>
            </a:fld>
            <a:endParaRPr lang="en-US" sz="1200"/>
          </a:p>
        </p:txBody>
      </p:sp>
    </p:spTree>
    <p:extLst>
      <p:ext uri="{BB962C8B-B14F-4D97-AF65-F5344CB8AC3E}">
        <p14:creationId xmlns:p14="http://schemas.microsoft.com/office/powerpoint/2010/main" val="239446471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6692E89-BB54-3C46-A858-56AB7CD6AF4E}" type="slidenum">
              <a:rPr lang="en-US" sz="1200"/>
              <a:pPr/>
              <a:t>69</a:t>
            </a:fld>
            <a:endParaRPr lang="en-US" sz="1200"/>
          </a:p>
        </p:txBody>
      </p:sp>
      <p:sp>
        <p:nvSpPr>
          <p:cNvPr id="348162" name="Rectangle 2"/>
          <p:cNvSpPr>
            <a:spLocks noGrp="1" noRot="1" noChangeAspect="1" noChangeArrowheads="1"/>
          </p:cNvSpPr>
          <p:nvPr>
            <p:ph type="sldImg"/>
          </p:nvPr>
        </p:nvSpPr>
        <p:spPr>
          <a:xfrm>
            <a:off x="1130300" y="674688"/>
            <a:ext cx="4597400" cy="3448050"/>
          </a:xfrm>
          <a:solidFill>
            <a:srgbClr val="FFFFFF"/>
          </a:solidFill>
          <a:ln/>
        </p:spPr>
      </p:sp>
      <p:sp>
        <p:nvSpPr>
          <p:cNvPr id="3481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4462469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FB99E75B-CCE8-2743-B826-7EBA83334D02}" type="slidenum">
              <a:rPr lang="en-US" sz="1200"/>
              <a:pPr/>
              <a:t>70</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Francis Collins, </a:t>
            </a:r>
            <a:r>
              <a:rPr lang="en-US" i="1">
                <a:latin typeface="Arial" charset="0"/>
                <a:ea typeface="ＭＳ Ｐゴシック" charset="0"/>
                <a:cs typeface="ＭＳ Ｐゴシック" charset="0"/>
              </a:rPr>
              <a:t>The Language of God, 207</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45708011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4F62DAE-218C-CD49-8B11-5B0303419EF4}" type="slidenum">
              <a:rPr lang="en-US" sz="1200"/>
              <a:pPr/>
              <a:t>72</a:t>
            </a:fld>
            <a:endParaRPr lang="en-US" sz="1200"/>
          </a:p>
        </p:txBody>
      </p:sp>
      <p:sp>
        <p:nvSpPr>
          <p:cNvPr id="353282" name="Rectangle 2"/>
          <p:cNvSpPr>
            <a:spLocks noGrp="1" noRot="1" noChangeAspect="1" noChangeArrowheads="1"/>
          </p:cNvSpPr>
          <p:nvPr>
            <p:ph type="sldImg"/>
          </p:nvPr>
        </p:nvSpPr>
        <p:spPr>
          <a:solidFill>
            <a:srgbClr val="FFFFFF"/>
          </a:solidFill>
          <a:ln/>
        </p:spPr>
      </p:sp>
      <p:sp>
        <p:nvSpPr>
          <p:cNvPr id="353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353348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6AB345B-1DDD-7945-A10B-5EB842FA0541}" type="slidenum">
              <a:rPr lang="en-US" sz="1200"/>
              <a:pPr/>
              <a:t>73</a:t>
            </a:fld>
            <a:endParaRPr lang="en-US" sz="1200"/>
          </a:p>
        </p:txBody>
      </p:sp>
      <p:sp>
        <p:nvSpPr>
          <p:cNvPr id="355330" name="Rectangle 2"/>
          <p:cNvSpPr>
            <a:spLocks noGrp="1" noRot="1" noChangeAspect="1" noChangeArrowheads="1"/>
          </p:cNvSpPr>
          <p:nvPr>
            <p:ph type="sldImg"/>
          </p:nvPr>
        </p:nvSpPr>
        <p:spPr>
          <a:solidFill>
            <a:srgbClr val="FFFFFF"/>
          </a:solidFill>
          <a:ln/>
        </p:spPr>
      </p:sp>
      <p:sp>
        <p:nvSpPr>
          <p:cNvPr id="3553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1">
                <a:latin typeface="Arial" charset="0"/>
                <a:ea typeface="ＭＳ Ｐゴシック" charset="0"/>
                <a:cs typeface="ＭＳ Ｐゴシック" charset="0"/>
              </a:rPr>
              <a:t> Baldung Grien, Hans: </a:t>
            </a:r>
            <a:r>
              <a:rPr lang="en-US" i="1">
                <a:latin typeface="Arial" charset="0"/>
                <a:ea typeface="ＭＳ Ｐゴシック" charset="0"/>
                <a:cs typeface="ＭＳ Ｐゴシック" charset="0"/>
              </a:rPr>
              <a:t>Adam</a:t>
            </a:r>
            <a:r>
              <a:rPr lang="en-US">
                <a:latin typeface="Verdana" charset="0"/>
                <a:ea typeface="ＭＳ Ｐゴシック" charset="0"/>
                <a:cs typeface="ＭＳ Ｐゴシック" charset="0"/>
              </a:rPr>
              <a:t>  1520-23; Wood, 208 x 83.5 cm; Museum of Fine Arts, Buda</a:t>
            </a:r>
          </a:p>
          <a:p>
            <a:pPr eaLnBrk="1" hangingPunct="1"/>
            <a:r>
              <a:rPr lang="en-US" b="1">
                <a:solidFill>
                  <a:srgbClr val="0000CC"/>
                </a:solidFill>
                <a:latin typeface="Arial" charset="0"/>
                <a:ea typeface="ＭＳ Ｐゴシック" charset="0"/>
                <a:cs typeface="ＭＳ Ｐゴシック" charset="0"/>
              </a:rPr>
              <a:t>www.ibiblio.org/wm/ paint/auth/baldung/adam-eve/</a:t>
            </a:r>
          </a:p>
        </p:txBody>
      </p:sp>
    </p:spTree>
    <p:extLst>
      <p:ext uri="{BB962C8B-B14F-4D97-AF65-F5344CB8AC3E}">
        <p14:creationId xmlns:p14="http://schemas.microsoft.com/office/powerpoint/2010/main" val="278183010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92A3EED-4F4C-C548-91B6-DBA23A40829C}" type="slidenum">
              <a:rPr lang="en-US" sz="1200"/>
              <a:pPr/>
              <a:t>76</a:t>
            </a:fld>
            <a:endParaRPr lang="en-US" sz="1200"/>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713135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96603B3-E13F-BD40-AF9D-DEE8CE039A7F}" type="slidenum">
              <a:rPr lang="en-US" sz="1200"/>
              <a:pPr/>
              <a:t>9</a:t>
            </a:fld>
            <a:endParaRPr lang="en-US" sz="1200"/>
          </a:p>
        </p:txBody>
      </p:sp>
      <p:sp>
        <p:nvSpPr>
          <p:cNvPr id="227330" name="Rectangle 2"/>
          <p:cNvSpPr>
            <a:spLocks noGrp="1" noRot="1" noChangeAspect="1" noChangeArrowheads="1"/>
          </p:cNvSpPr>
          <p:nvPr>
            <p:ph type="sldImg"/>
          </p:nvPr>
        </p:nvSpPr>
        <p:spPr>
          <a:solidFill>
            <a:srgbClr val="FFFFFF"/>
          </a:solidFill>
          <a:ln/>
        </p:spPr>
      </p:sp>
      <p:sp>
        <p:nvSpPr>
          <p:cNvPr id="2273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1988197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88A1AE85-9433-364A-AFE7-24D7B5668D98}" type="slidenum">
              <a:rPr lang="en-US" sz="1200"/>
              <a:pPr/>
              <a:t>77</a:t>
            </a:fld>
            <a:endParaRPr lang="en-US" sz="1200"/>
          </a:p>
        </p:txBody>
      </p:sp>
      <p:sp>
        <p:nvSpPr>
          <p:cNvPr id="361474" name="Rectangle 2"/>
          <p:cNvSpPr>
            <a:spLocks noGrp="1" noRot="1" noChangeAspect="1" noChangeArrowheads="1"/>
          </p:cNvSpPr>
          <p:nvPr>
            <p:ph type="sldImg"/>
          </p:nvPr>
        </p:nvSpPr>
        <p:spPr>
          <a:solidFill>
            <a:srgbClr val="FFFFFF"/>
          </a:solidFill>
          <a:ln/>
        </p:spPr>
      </p:sp>
      <p:sp>
        <p:nvSpPr>
          <p:cNvPr id="36147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72596838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C1C3F3D-DAEB-0A46-AC76-DF63D43278B8}" type="slidenum">
              <a:rPr lang="en-US" sz="1200"/>
              <a:pPr/>
              <a:t>78</a:t>
            </a:fld>
            <a:endParaRPr lang="en-US" sz="1200"/>
          </a:p>
        </p:txBody>
      </p:sp>
      <p:sp>
        <p:nvSpPr>
          <p:cNvPr id="363522" name="Rectangle 2"/>
          <p:cNvSpPr>
            <a:spLocks noGrp="1" noRot="1" noChangeAspect="1" noChangeArrowheads="1"/>
          </p:cNvSpPr>
          <p:nvPr>
            <p:ph type="sldImg"/>
          </p:nvPr>
        </p:nvSpPr>
        <p:spPr>
          <a:solidFill>
            <a:srgbClr val="FFFFFF"/>
          </a:solidFill>
          <a:ln/>
        </p:spPr>
      </p:sp>
      <p:sp>
        <p:nvSpPr>
          <p:cNvPr id="363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97963055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DA4E1BB-CDFE-B048-B5B8-8A220596A2C5}" type="slidenum">
              <a:rPr lang="en-US" sz="1200"/>
              <a:pPr/>
              <a:t>79</a:t>
            </a:fld>
            <a:endParaRPr lang="en-US" sz="1200"/>
          </a:p>
        </p:txBody>
      </p:sp>
      <p:sp>
        <p:nvSpPr>
          <p:cNvPr id="365570" name="Rectangle 2"/>
          <p:cNvSpPr>
            <a:spLocks noGrp="1" noRot="1" noChangeAspect="1" noChangeArrowheads="1"/>
          </p:cNvSpPr>
          <p:nvPr>
            <p:ph type="sldImg"/>
          </p:nvPr>
        </p:nvSpPr>
        <p:spPr>
          <a:solidFill>
            <a:srgbClr val="FFFFFF"/>
          </a:solidFill>
          <a:ln/>
        </p:spPr>
      </p:sp>
      <p:sp>
        <p:nvSpPr>
          <p:cNvPr id="36557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5377851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8C202DF-6AF6-3747-A28C-187F298F36AC}" type="slidenum">
              <a:rPr lang="en-US" sz="1200"/>
              <a:pPr/>
              <a:t>80</a:t>
            </a:fld>
            <a:endParaRPr lang="en-US" sz="1200"/>
          </a:p>
        </p:txBody>
      </p:sp>
      <p:sp>
        <p:nvSpPr>
          <p:cNvPr id="367618" name="Rectangle 2"/>
          <p:cNvSpPr>
            <a:spLocks noGrp="1" noRot="1" noChangeAspect="1" noChangeArrowheads="1"/>
          </p:cNvSpPr>
          <p:nvPr>
            <p:ph type="sldImg"/>
          </p:nvPr>
        </p:nvSpPr>
        <p:spPr>
          <a:solidFill>
            <a:srgbClr val="FFFFFF"/>
          </a:solidFill>
          <a:ln/>
        </p:spPr>
      </p:sp>
      <p:sp>
        <p:nvSpPr>
          <p:cNvPr id="36761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0909305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F5CB99B-674B-574D-97F6-D9E259E750EB}" type="slidenum">
              <a:rPr lang="en-US" sz="1200"/>
              <a:pPr/>
              <a:t>81</a:t>
            </a:fld>
            <a:endParaRPr lang="en-US" sz="1200"/>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95679794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8212ED-9629-F34F-A724-055DFADAF557}" type="slidenum">
              <a:rPr lang="zh-CN" altLang="en-US" sz="1200">
                <a:solidFill>
                  <a:srgbClr val="000000"/>
                </a:solidFill>
              </a:rPr>
              <a:pPr/>
              <a:t>82</a:t>
            </a:fld>
            <a:endParaRPr lang="en-US" altLang="zh-CN" sz="1200">
              <a:solidFill>
                <a:srgbClr val="000000"/>
              </a:solidFill>
            </a:endParaRPr>
          </a:p>
        </p:txBody>
      </p:sp>
      <p:sp>
        <p:nvSpPr>
          <p:cNvPr id="371714" name="Rectangle 2"/>
          <p:cNvSpPr>
            <a:spLocks noGrp="1" noRot="1" noChangeAspect="1" noChangeArrowheads="1" noTextEdit="1"/>
          </p:cNvSpPr>
          <p:nvPr>
            <p:ph type="sldImg"/>
          </p:nvPr>
        </p:nvSpPr>
        <p:spPr>
          <a:ln/>
        </p:spPr>
      </p:sp>
      <p:sp>
        <p:nvSpPr>
          <p:cNvPr id="371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246464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1" name="Slide Image Placeholder 1"/>
          <p:cNvSpPr>
            <a:spLocks noGrp="1" noRot="1" noChangeAspect="1"/>
          </p:cNvSpPr>
          <p:nvPr>
            <p:ph type="sldImg"/>
          </p:nvPr>
        </p:nvSpPr>
        <p:spPr>
          <a:ln/>
        </p:spPr>
      </p:sp>
      <p:sp>
        <p:nvSpPr>
          <p:cNvPr id="37376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George Wald,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Origin, Lie and Evolution,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Scientific American 1978); </a:t>
            </a:r>
            <a:r>
              <a:rPr lang="en-US" altLang="ja-JP">
                <a:latin typeface="Arial" charset="0"/>
                <a:ea typeface="ＭＳ Ｐゴシック" charset="0"/>
                <a:cs typeface="ＭＳ Ｐゴシック" charset="0"/>
              </a:rPr>
              <a:t>cited by Joe White and Nicholas Comninellis, </a:t>
            </a:r>
            <a:r>
              <a:rPr lang="en-US" altLang="ja-JP" i="1">
                <a:latin typeface="Arial" charset="0"/>
                <a:ea typeface="ＭＳ Ｐゴシック" charset="0"/>
                <a:cs typeface="ＭＳ Ｐゴシック" charset="0"/>
              </a:rPr>
              <a:t>Darwin</a:t>
            </a:r>
            <a:r>
              <a:rPr lang="uk-UA" altLang="ja-JP" i="1">
                <a:latin typeface="Arial" charset="0"/>
                <a:ea typeface="ＭＳ Ｐゴシック" charset="0"/>
                <a:cs typeface="ＭＳ Ｐゴシック" charset="0"/>
              </a:rPr>
              <a:t>'</a:t>
            </a:r>
            <a:r>
              <a:rPr lang="en-US" altLang="ja-JP" i="1">
                <a:latin typeface="Arial" charset="0"/>
                <a:ea typeface="ＭＳ Ｐゴシック" charset="0"/>
                <a:cs typeface="ＭＳ Ｐゴシック" charset="0"/>
              </a:rPr>
              <a:t>s Demise</a:t>
            </a:r>
            <a:r>
              <a:rPr lang="en-US" altLang="ja-JP">
                <a:latin typeface="Arial" charset="0"/>
                <a:ea typeface="ＭＳ Ｐゴシック" charset="0"/>
                <a:cs typeface="ＭＳ Ｐゴシック" charset="0"/>
              </a:rPr>
              <a:t> (Green Forest, AR: Master Books, 2001), 46.</a:t>
            </a:r>
            <a:endParaRPr lang="en-US">
              <a:latin typeface="Arial" charset="0"/>
              <a:ea typeface="ＭＳ Ｐゴシック" charset="0"/>
              <a:cs typeface="ＭＳ Ｐゴシック" charset="0"/>
            </a:endParaRPr>
          </a:p>
        </p:txBody>
      </p:sp>
      <p:sp>
        <p:nvSpPr>
          <p:cNvPr id="37376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D80F30-B5A1-E646-B762-40DE2A79EBFB}" type="slidenum">
              <a:rPr lang="en-US" sz="1200"/>
              <a:pPr/>
              <a:t>83</a:t>
            </a:fld>
            <a:endParaRPr lang="en-US" sz="1200"/>
          </a:p>
        </p:txBody>
      </p:sp>
    </p:spTree>
    <p:extLst>
      <p:ext uri="{BB962C8B-B14F-4D97-AF65-F5344CB8AC3E}">
        <p14:creationId xmlns:p14="http://schemas.microsoft.com/office/powerpoint/2010/main" val="71322539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D672910-E1C2-F640-AFAF-660979333E4C}" type="slidenum">
              <a:rPr lang="en-US" sz="1200"/>
              <a:pPr/>
              <a:t>84</a:t>
            </a:fld>
            <a:endParaRPr lang="en-US" sz="1200"/>
          </a:p>
        </p:txBody>
      </p:sp>
      <p:sp>
        <p:nvSpPr>
          <p:cNvPr id="375810" name="Rectangle 2"/>
          <p:cNvSpPr>
            <a:spLocks noGrp="1" noRot="1" noChangeAspect="1" noChangeArrowheads="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49631423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5C98A884-8474-C945-9532-F580E0508F42}" type="slidenum">
              <a:rPr lang="en-US" sz="1200">
                <a:solidFill>
                  <a:srgbClr val="FFFFFF"/>
                </a:solidFill>
              </a:rPr>
              <a:pPr/>
              <a:t>85</a:t>
            </a:fld>
            <a:endParaRPr lang="en-US" sz="1200">
              <a:solidFill>
                <a:srgbClr val="FFFFFF"/>
              </a:solidFill>
            </a:endParaRPr>
          </a:p>
        </p:txBody>
      </p:sp>
      <p:sp>
        <p:nvSpPr>
          <p:cNvPr id="377858" name="Rectangle 2"/>
          <p:cNvSpPr>
            <a:spLocks noGrp="1" noRot="1" noChangeAspect="1" noChangeArrowheads="1" noTextEdit="1"/>
          </p:cNvSpPr>
          <p:nvPr>
            <p:ph type="sldImg"/>
          </p:nvPr>
        </p:nvSpPr>
        <p:spPr>
          <a:solidFill>
            <a:srgbClr val="FFFFFF"/>
          </a:solidFill>
          <a:ln/>
        </p:spPr>
      </p:sp>
      <p:sp>
        <p:nvSpPr>
          <p:cNvPr id="3778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spcBef>
                <a:spcPct val="0"/>
              </a:spcBef>
            </a:pPr>
            <a:endParaRPr lang="en-US" sz="2400">
              <a:latin typeface="Arial" charset="0"/>
              <a:ea typeface="ＭＳ Ｐゴシック" charset="0"/>
              <a:cs typeface="ＭＳ Ｐゴシック" charset="0"/>
            </a:endParaRPr>
          </a:p>
        </p:txBody>
      </p:sp>
    </p:spTree>
    <p:extLst>
      <p:ext uri="{BB962C8B-B14F-4D97-AF65-F5344CB8AC3E}">
        <p14:creationId xmlns:p14="http://schemas.microsoft.com/office/powerpoint/2010/main" val="31443258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87</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96352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1FBA4CB3-543E-A745-9216-0A565E1E1031}" type="slidenum">
              <a:rPr lang="en-US" sz="1200"/>
              <a:pPr/>
              <a:t>10</a:t>
            </a:fld>
            <a:endParaRPr lang="en-US" sz="1200"/>
          </a:p>
        </p:txBody>
      </p:sp>
      <p:sp>
        <p:nvSpPr>
          <p:cNvPr id="229378" name="Rectangle 2"/>
          <p:cNvSpPr>
            <a:spLocks noGrp="1" noRot="1" noChangeAspect="1" noChangeArrowheads="1"/>
          </p:cNvSpPr>
          <p:nvPr>
            <p:ph type="sldImg"/>
          </p:nvPr>
        </p:nvSpPr>
        <p:spPr>
          <a:solidFill>
            <a:srgbClr val="FFFFFF"/>
          </a:solidFill>
          <a:ln/>
        </p:spPr>
      </p:sp>
      <p:sp>
        <p:nvSpPr>
          <p:cNvPr id="22937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2042259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D13B3BAE-7031-0A4D-8D72-F87780389D4E}" type="slidenum">
              <a:rPr lang="en-US" sz="1200"/>
              <a:pPr/>
              <a:t>11</a:t>
            </a:fld>
            <a:endParaRPr lang="en-US" sz="1200"/>
          </a:p>
        </p:txBody>
      </p:sp>
      <p:sp>
        <p:nvSpPr>
          <p:cNvPr id="231426" name="Rectangle 2"/>
          <p:cNvSpPr>
            <a:spLocks noGrp="1" noRot="1" noChangeAspect="1" noChangeArrowheads="1"/>
          </p:cNvSpPr>
          <p:nvPr>
            <p:ph type="sldImg"/>
          </p:nvPr>
        </p:nvSpPr>
        <p:spPr>
          <a:solidFill>
            <a:srgbClr val="FFFFFF"/>
          </a:solidFill>
          <a:ln/>
        </p:spPr>
      </p:sp>
      <p:sp>
        <p:nvSpPr>
          <p:cNvPr id="23142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R. Dawkins, </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Is Science a Religion?</a:t>
            </a:r>
            <a:r>
              <a:rPr lang="ru-RU" altLang="ja-JP">
                <a:latin typeface="Arial" charset="0"/>
                <a:ea typeface="ＭＳ Ｐゴシック" charset="0"/>
                <a:cs typeface="ＭＳ Ｐゴシック" charset="0"/>
              </a:rPr>
              <a:t>"</a:t>
            </a:r>
            <a:r>
              <a:rPr lang="en-US" altLang="ja-JP">
                <a:latin typeface="Arial" charset="0"/>
                <a:ea typeface="ＭＳ Ｐゴシック" charset="0"/>
                <a:cs typeface="ＭＳ Ｐゴシック" charset="0"/>
              </a:rPr>
              <a:t> </a:t>
            </a:r>
            <a:r>
              <a:rPr lang="en-US" altLang="ja-JP" i="1">
                <a:latin typeface="Arial" charset="0"/>
                <a:ea typeface="ＭＳ Ｐゴシック" charset="0"/>
                <a:cs typeface="ＭＳ Ｐゴシック" charset="0"/>
              </a:rPr>
              <a:t>The Humanist 57 (1997): 26-29; cited in Collins, The Language of God, 4.</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499395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E95441-3EA4-7A4B-96E7-9ED0BFC09989}" type="slidenum">
              <a:rPr lang="en-US"/>
              <a:pPr>
                <a:defRPr/>
              </a:pPr>
              <a:t>‹#›</a:t>
            </a:fld>
            <a:endParaRPr lang="en-US"/>
          </a:p>
        </p:txBody>
      </p:sp>
    </p:spTree>
    <p:extLst>
      <p:ext uri="{BB962C8B-B14F-4D97-AF65-F5344CB8AC3E}">
        <p14:creationId xmlns:p14="http://schemas.microsoft.com/office/powerpoint/2010/main" val="1173862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8601342-D41F-3443-A7A7-8D2E07BDC203}" type="slidenum">
              <a:rPr lang="en-US"/>
              <a:pPr>
                <a:defRPr/>
              </a:pPr>
              <a:t>‹#›</a:t>
            </a:fld>
            <a:endParaRPr lang="en-US"/>
          </a:p>
        </p:txBody>
      </p:sp>
    </p:spTree>
    <p:extLst>
      <p:ext uri="{BB962C8B-B14F-4D97-AF65-F5344CB8AC3E}">
        <p14:creationId xmlns:p14="http://schemas.microsoft.com/office/powerpoint/2010/main" val="28870426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D785C41-6023-9943-8C11-46547A6B7F5C}" type="slidenum">
              <a:rPr lang="en-US"/>
              <a:pPr>
                <a:defRPr/>
              </a:pPr>
              <a:t>‹#›</a:t>
            </a:fld>
            <a:endParaRPr lang="en-US"/>
          </a:p>
        </p:txBody>
      </p:sp>
    </p:spTree>
    <p:extLst>
      <p:ext uri="{BB962C8B-B14F-4D97-AF65-F5344CB8AC3E}">
        <p14:creationId xmlns:p14="http://schemas.microsoft.com/office/powerpoint/2010/main" val="23635251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4ACCE30-232A-1C48-8B7E-C5E58809D7A4}" type="slidenum">
              <a:rPr lang="en-US"/>
              <a:pPr>
                <a:defRPr/>
              </a:pPr>
              <a:t>‹#›</a:t>
            </a:fld>
            <a:endParaRPr lang="en-US"/>
          </a:p>
        </p:txBody>
      </p:sp>
    </p:spTree>
    <p:extLst>
      <p:ext uri="{BB962C8B-B14F-4D97-AF65-F5344CB8AC3E}">
        <p14:creationId xmlns:p14="http://schemas.microsoft.com/office/powerpoint/2010/main" val="1928914195"/>
      </p:ext>
    </p:extLst>
  </p:cSld>
  <p:clrMapOvr>
    <a:masterClrMapping/>
  </p:clrMapOvr>
  <p:transition spd="med">
    <p:randomBar dir="vert"/>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536B2E6-DB87-A34C-8266-C02803E1BD96}" type="slidenum">
              <a:rPr lang="en-US"/>
              <a:pPr>
                <a:defRPr/>
              </a:pPr>
              <a:t>‹#›</a:t>
            </a:fld>
            <a:endParaRPr lang="en-US"/>
          </a:p>
        </p:txBody>
      </p:sp>
    </p:spTree>
    <p:extLst>
      <p:ext uri="{BB962C8B-B14F-4D97-AF65-F5344CB8AC3E}">
        <p14:creationId xmlns:p14="http://schemas.microsoft.com/office/powerpoint/2010/main" val="2631124017"/>
      </p:ext>
    </p:extLst>
  </p:cSld>
  <p:clrMapOvr>
    <a:masterClrMapping/>
  </p:clrMapOvr>
  <p:transition spd="med">
    <p:randomBar dir="vert"/>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CA27F8-8F78-5D4C-8720-D00783FE2CF7}" type="slidenum">
              <a:rPr lang="en-US"/>
              <a:pPr>
                <a:defRPr/>
              </a:pPr>
              <a:t>‹#›</a:t>
            </a:fld>
            <a:endParaRPr lang="en-US"/>
          </a:p>
        </p:txBody>
      </p:sp>
    </p:spTree>
    <p:extLst>
      <p:ext uri="{BB962C8B-B14F-4D97-AF65-F5344CB8AC3E}">
        <p14:creationId xmlns:p14="http://schemas.microsoft.com/office/powerpoint/2010/main" val="1554996278"/>
      </p:ext>
    </p:extLst>
  </p:cSld>
  <p:clrMapOvr>
    <a:masterClrMapping/>
  </p:clrMapOvr>
  <p:transition spd="med">
    <p:randomBar dir="vert"/>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6DA72D3-1958-9F4B-AB7D-C79E348B1841}" type="slidenum">
              <a:rPr lang="en-US"/>
              <a:pPr>
                <a:defRPr/>
              </a:pPr>
              <a:t>‹#›</a:t>
            </a:fld>
            <a:endParaRPr lang="en-US"/>
          </a:p>
        </p:txBody>
      </p:sp>
    </p:spTree>
    <p:extLst>
      <p:ext uri="{BB962C8B-B14F-4D97-AF65-F5344CB8AC3E}">
        <p14:creationId xmlns:p14="http://schemas.microsoft.com/office/powerpoint/2010/main" val="2760216204"/>
      </p:ext>
    </p:extLst>
  </p:cSld>
  <p:clrMapOvr>
    <a:masterClrMapping/>
  </p:clrMapOvr>
  <p:transition spd="med">
    <p:randomBar dir="vert"/>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BB4E511-F8D8-0645-83AA-EEFD28328615}" type="slidenum">
              <a:rPr lang="en-US"/>
              <a:pPr>
                <a:defRPr/>
              </a:pPr>
              <a:t>‹#›</a:t>
            </a:fld>
            <a:endParaRPr lang="en-US"/>
          </a:p>
        </p:txBody>
      </p:sp>
    </p:spTree>
    <p:extLst>
      <p:ext uri="{BB962C8B-B14F-4D97-AF65-F5344CB8AC3E}">
        <p14:creationId xmlns:p14="http://schemas.microsoft.com/office/powerpoint/2010/main" val="1729199312"/>
      </p:ext>
    </p:extLst>
  </p:cSld>
  <p:clrMapOvr>
    <a:masterClrMapping/>
  </p:clrMapOvr>
  <p:transition spd="med">
    <p:randomBar dir="vert"/>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DC66771-C7BC-7A4B-A0B5-A2E0E77F143A}" type="slidenum">
              <a:rPr lang="en-US"/>
              <a:pPr>
                <a:defRPr/>
              </a:pPr>
              <a:t>‹#›</a:t>
            </a:fld>
            <a:endParaRPr lang="en-US"/>
          </a:p>
        </p:txBody>
      </p:sp>
    </p:spTree>
    <p:extLst>
      <p:ext uri="{BB962C8B-B14F-4D97-AF65-F5344CB8AC3E}">
        <p14:creationId xmlns:p14="http://schemas.microsoft.com/office/powerpoint/2010/main" val="45757863"/>
      </p:ext>
    </p:extLst>
  </p:cSld>
  <p:clrMapOvr>
    <a:masterClrMapping/>
  </p:clrMapOvr>
  <p:transition spd="med">
    <p:randomBar dir="vert"/>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163AA70-1647-7C49-9A6C-FB4730BA78D3}" type="slidenum">
              <a:rPr lang="en-US"/>
              <a:pPr>
                <a:defRPr/>
              </a:pPr>
              <a:t>‹#›</a:t>
            </a:fld>
            <a:endParaRPr lang="en-US"/>
          </a:p>
        </p:txBody>
      </p:sp>
    </p:spTree>
    <p:extLst>
      <p:ext uri="{BB962C8B-B14F-4D97-AF65-F5344CB8AC3E}">
        <p14:creationId xmlns:p14="http://schemas.microsoft.com/office/powerpoint/2010/main" val="2483155845"/>
      </p:ext>
    </p:extLst>
  </p:cSld>
  <p:clrMapOvr>
    <a:masterClrMapping/>
  </p:clrMapOvr>
  <p:transition spd="med">
    <p:randomBar dir="vert"/>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713B7FE-C29C-1C40-8C0D-2714CD1718CC}" type="slidenum">
              <a:rPr lang="en-US"/>
              <a:pPr>
                <a:defRPr/>
              </a:pPr>
              <a:t>‹#›</a:t>
            </a:fld>
            <a:endParaRPr lang="en-US"/>
          </a:p>
        </p:txBody>
      </p:sp>
    </p:spTree>
    <p:extLst>
      <p:ext uri="{BB962C8B-B14F-4D97-AF65-F5344CB8AC3E}">
        <p14:creationId xmlns:p14="http://schemas.microsoft.com/office/powerpoint/2010/main" val="1757762517"/>
      </p:ext>
    </p:extLst>
  </p:cSld>
  <p:clrMapOvr>
    <a:masterClrMapping/>
  </p:clrMapOvr>
  <p:transition spd="med">
    <p:randomBar dir="vert"/>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4E20DE8-58A8-1A43-8A40-34224E9DAD11}" type="slidenum">
              <a:rPr lang="en-US"/>
              <a:pPr>
                <a:defRPr/>
              </a:pPr>
              <a:t>‹#›</a:t>
            </a:fld>
            <a:endParaRPr lang="en-US"/>
          </a:p>
        </p:txBody>
      </p:sp>
    </p:spTree>
    <p:extLst>
      <p:ext uri="{BB962C8B-B14F-4D97-AF65-F5344CB8AC3E}">
        <p14:creationId xmlns:p14="http://schemas.microsoft.com/office/powerpoint/2010/main" val="3022689210"/>
      </p:ext>
    </p:extLst>
  </p:cSld>
  <p:clrMapOvr>
    <a:masterClrMapping/>
  </p:clrMapOvr>
  <p:transition spd="med">
    <p:randomBar dir="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A835E19-C81C-B942-864A-118FABA3DBC9}" type="slidenum">
              <a:rPr lang="en-US"/>
              <a:pPr>
                <a:defRPr/>
              </a:pPr>
              <a:t>‹#›</a:t>
            </a:fld>
            <a:endParaRPr lang="en-US"/>
          </a:p>
        </p:txBody>
      </p:sp>
    </p:spTree>
    <p:extLst>
      <p:ext uri="{BB962C8B-B14F-4D97-AF65-F5344CB8AC3E}">
        <p14:creationId xmlns:p14="http://schemas.microsoft.com/office/powerpoint/2010/main" val="1048980109"/>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2988EEF-BD08-2C46-9CA6-2E5A09C11AF1}" type="slidenum">
              <a:rPr lang="en-US"/>
              <a:pPr>
                <a:defRPr/>
              </a:pPr>
              <a:t>‹#›</a:t>
            </a:fld>
            <a:endParaRPr lang="en-US"/>
          </a:p>
        </p:txBody>
      </p:sp>
    </p:spTree>
    <p:extLst>
      <p:ext uri="{BB962C8B-B14F-4D97-AF65-F5344CB8AC3E}">
        <p14:creationId xmlns:p14="http://schemas.microsoft.com/office/powerpoint/2010/main" val="445127958"/>
      </p:ext>
    </p:extLst>
  </p:cSld>
  <p:clrMapOvr>
    <a:masterClrMapping/>
  </p:clrMapOvr>
  <p:transition spd="med">
    <p:randomBar dir="vert"/>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FFA52A-65E2-474D-B8E4-D9C7FFF87DA5}" type="slidenum">
              <a:rPr lang="en-US"/>
              <a:pPr>
                <a:defRPr/>
              </a:pPr>
              <a:t>‹#›</a:t>
            </a:fld>
            <a:endParaRPr lang="en-US"/>
          </a:p>
        </p:txBody>
      </p:sp>
    </p:spTree>
    <p:extLst>
      <p:ext uri="{BB962C8B-B14F-4D97-AF65-F5344CB8AC3E}">
        <p14:creationId xmlns:p14="http://schemas.microsoft.com/office/powerpoint/2010/main" val="2669047557"/>
      </p:ext>
    </p:extLst>
  </p:cSld>
  <p:clrMapOvr>
    <a:masterClrMapping/>
  </p:clrMapOvr>
  <p:transition spd="med">
    <p:randomBar dir="vert"/>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B39D1B3-91D3-B547-8374-FE897AF51386}" type="slidenum">
              <a:rPr lang="en-US"/>
              <a:pPr>
                <a:defRPr/>
              </a:pPr>
              <a:t>‹#›</a:t>
            </a:fld>
            <a:endParaRPr lang="en-US"/>
          </a:p>
        </p:txBody>
      </p:sp>
    </p:spTree>
    <p:extLst>
      <p:ext uri="{BB962C8B-B14F-4D97-AF65-F5344CB8AC3E}">
        <p14:creationId xmlns:p14="http://schemas.microsoft.com/office/powerpoint/2010/main" val="1698769508"/>
      </p:ext>
    </p:extLst>
  </p:cSld>
  <p:clrMapOvr>
    <a:masterClrMapping/>
  </p:clrMapOvr>
  <p:transition spd="med">
    <p:randomBar dir="vert"/>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4DFD24-70FA-954A-A373-90DB0B9CA0D8}" type="slidenum">
              <a:rPr lang="en-US"/>
              <a:pPr>
                <a:defRPr/>
              </a:pPr>
              <a:t>‹#›</a:t>
            </a:fld>
            <a:endParaRPr lang="en-US"/>
          </a:p>
        </p:txBody>
      </p:sp>
    </p:spTree>
    <p:extLst>
      <p:ext uri="{BB962C8B-B14F-4D97-AF65-F5344CB8AC3E}">
        <p14:creationId xmlns:p14="http://schemas.microsoft.com/office/powerpoint/2010/main" val="2055214470"/>
      </p:ext>
    </p:extLst>
  </p:cSld>
  <p:clrMapOvr>
    <a:masterClrMapping/>
  </p:clrMapOvr>
  <p:transition spd="med">
    <p:randomBar dir="vert"/>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B7A7AD-D3A7-E348-9331-DDD0EFE9DF44}" type="slidenum">
              <a:rPr lang="en-US"/>
              <a:pPr>
                <a:defRPr/>
              </a:pPr>
              <a:t>‹#›</a:t>
            </a:fld>
            <a:endParaRPr lang="en-US"/>
          </a:p>
        </p:txBody>
      </p:sp>
    </p:spTree>
    <p:extLst>
      <p:ext uri="{BB962C8B-B14F-4D97-AF65-F5344CB8AC3E}">
        <p14:creationId xmlns:p14="http://schemas.microsoft.com/office/powerpoint/2010/main" val="2863274846"/>
      </p:ext>
    </p:extLst>
  </p:cSld>
  <p:clrMapOvr>
    <a:masterClrMapping/>
  </p:clrMapOvr>
  <p:transition spd="med">
    <p:randomBar dir="vert"/>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9913E9C-2E85-B142-91AC-F8B70BE03DBD}" type="slidenum">
              <a:rPr lang="en-US"/>
              <a:pPr>
                <a:defRPr/>
              </a:pPr>
              <a:t>‹#›</a:t>
            </a:fld>
            <a:endParaRPr lang="en-US"/>
          </a:p>
        </p:txBody>
      </p:sp>
    </p:spTree>
    <p:extLst>
      <p:ext uri="{BB962C8B-B14F-4D97-AF65-F5344CB8AC3E}">
        <p14:creationId xmlns:p14="http://schemas.microsoft.com/office/powerpoint/2010/main" val="1950624841"/>
      </p:ext>
    </p:extLst>
  </p:cSld>
  <p:clrMapOvr>
    <a:masterClrMapping/>
  </p:clrMapOvr>
  <p:transition spd="med">
    <p:randomBar dir="vert"/>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AEC764-823D-C44D-BF42-D52879AFC4DD}" type="slidenum">
              <a:rPr lang="en-US"/>
              <a:pPr>
                <a:defRPr/>
              </a:pPr>
              <a:t>‹#›</a:t>
            </a:fld>
            <a:endParaRPr lang="en-US"/>
          </a:p>
        </p:txBody>
      </p:sp>
    </p:spTree>
    <p:extLst>
      <p:ext uri="{BB962C8B-B14F-4D97-AF65-F5344CB8AC3E}">
        <p14:creationId xmlns:p14="http://schemas.microsoft.com/office/powerpoint/2010/main" val="910240203"/>
      </p:ext>
    </p:extLst>
  </p:cSld>
  <p:clrMapOvr>
    <a:masterClrMapping/>
  </p:clrMapOvr>
  <p:transition spd="med">
    <p:randomBar dir="vert"/>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750CF96-582D-E242-AFD8-ACE36B6DEBB3}" type="slidenum">
              <a:rPr lang="en-US"/>
              <a:pPr>
                <a:defRPr/>
              </a:pPr>
              <a:t>‹#›</a:t>
            </a:fld>
            <a:endParaRPr lang="en-US"/>
          </a:p>
        </p:txBody>
      </p:sp>
    </p:spTree>
    <p:extLst>
      <p:ext uri="{BB962C8B-B14F-4D97-AF65-F5344CB8AC3E}">
        <p14:creationId xmlns:p14="http://schemas.microsoft.com/office/powerpoint/2010/main" val="379599844"/>
      </p:ext>
    </p:extLst>
  </p:cSld>
  <p:clrMapOvr>
    <a:masterClrMapping/>
  </p:clrMapOvr>
  <p:transition spd="med">
    <p:randomBar dir="vert"/>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1CC23B43-75A1-2C49-A570-0204260FB82B}" type="slidenum">
              <a:rPr lang="en-US"/>
              <a:pPr>
                <a:defRPr/>
              </a:pPr>
              <a:t>‹#›</a:t>
            </a:fld>
            <a:endParaRPr lang="en-US"/>
          </a:p>
        </p:txBody>
      </p:sp>
    </p:spTree>
    <p:extLst>
      <p:ext uri="{BB962C8B-B14F-4D97-AF65-F5344CB8AC3E}">
        <p14:creationId xmlns:p14="http://schemas.microsoft.com/office/powerpoint/2010/main" val="2240419673"/>
      </p:ext>
    </p:extLst>
  </p:cSld>
  <p:clrMapOvr>
    <a:masterClrMapping/>
  </p:clrMapOvr>
  <p:transition spd="med">
    <p:randomBar dir="vert"/>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99204B7-C9DC-C847-86C7-D356A1CE499C}" type="slidenum">
              <a:rPr lang="en-US"/>
              <a:pPr>
                <a:defRPr/>
              </a:pPr>
              <a:t>‹#›</a:t>
            </a:fld>
            <a:endParaRPr lang="en-US"/>
          </a:p>
        </p:txBody>
      </p:sp>
    </p:spTree>
    <p:extLst>
      <p:ext uri="{BB962C8B-B14F-4D97-AF65-F5344CB8AC3E}">
        <p14:creationId xmlns:p14="http://schemas.microsoft.com/office/powerpoint/2010/main" val="224905731"/>
      </p:ext>
    </p:extLst>
  </p:cSld>
  <p:clrMapOvr>
    <a:masterClrMapping/>
  </p:clrMapOvr>
  <p:transition spd="med">
    <p:randomBar dir="vert"/>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A30DBD-35A1-FA47-B792-FB83A0280A77}" type="slidenum">
              <a:rPr lang="en-US"/>
              <a:pPr>
                <a:defRPr/>
              </a:pPr>
              <a:t>‹#›</a:t>
            </a:fld>
            <a:endParaRPr lang="en-US"/>
          </a:p>
        </p:txBody>
      </p:sp>
    </p:spTree>
    <p:extLst>
      <p:ext uri="{BB962C8B-B14F-4D97-AF65-F5344CB8AC3E}">
        <p14:creationId xmlns:p14="http://schemas.microsoft.com/office/powerpoint/2010/main" val="445927499"/>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468E542-8FF6-9A46-8A3B-14610CBAA27F}" type="slidenum">
              <a:rPr lang="en-US"/>
              <a:pPr>
                <a:defRPr/>
              </a:pPr>
              <a:t>‹#›</a:t>
            </a:fld>
            <a:endParaRPr lang="en-US"/>
          </a:p>
        </p:txBody>
      </p:sp>
    </p:spTree>
    <p:extLst>
      <p:ext uri="{BB962C8B-B14F-4D97-AF65-F5344CB8AC3E}">
        <p14:creationId xmlns:p14="http://schemas.microsoft.com/office/powerpoint/2010/main" val="2200321280"/>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2A8C11-8441-0D4E-BE75-01CAB07291D6}" type="slidenum">
              <a:rPr lang="en-US"/>
              <a:pPr>
                <a:defRPr/>
              </a:pPr>
              <a:t>‹#›</a:t>
            </a:fld>
            <a:endParaRPr lang="en-US"/>
          </a:p>
        </p:txBody>
      </p:sp>
    </p:spTree>
    <p:extLst>
      <p:ext uri="{BB962C8B-B14F-4D97-AF65-F5344CB8AC3E}">
        <p14:creationId xmlns:p14="http://schemas.microsoft.com/office/powerpoint/2010/main" val="3740195965"/>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0F0B0D0-18EE-7245-8EB3-E72F7235CACB}" type="slidenum">
              <a:rPr lang="en-US"/>
              <a:pPr>
                <a:defRPr/>
              </a:pPr>
              <a:t>‹#›</a:t>
            </a:fld>
            <a:endParaRPr lang="en-US"/>
          </a:p>
        </p:txBody>
      </p:sp>
    </p:spTree>
    <p:extLst>
      <p:ext uri="{BB962C8B-B14F-4D97-AF65-F5344CB8AC3E}">
        <p14:creationId xmlns:p14="http://schemas.microsoft.com/office/powerpoint/2010/main" val="861967315"/>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E2AA0CD-7935-1548-8618-A214CC39FBD3}" type="slidenum">
              <a:rPr lang="en-US"/>
              <a:pPr>
                <a:defRPr/>
              </a:pPr>
              <a:t>‹#›</a:t>
            </a:fld>
            <a:endParaRPr lang="en-US"/>
          </a:p>
        </p:txBody>
      </p:sp>
    </p:spTree>
    <p:extLst>
      <p:ext uri="{BB962C8B-B14F-4D97-AF65-F5344CB8AC3E}">
        <p14:creationId xmlns:p14="http://schemas.microsoft.com/office/powerpoint/2010/main" val="1968963630"/>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4BC2BE-6B32-EF49-BD01-F460CCF2F46F}" type="slidenum">
              <a:rPr lang="en-US"/>
              <a:pPr>
                <a:defRPr/>
              </a:pPr>
              <a:t>‹#›</a:t>
            </a:fld>
            <a:endParaRPr lang="en-US"/>
          </a:p>
        </p:txBody>
      </p:sp>
    </p:spTree>
    <p:extLst>
      <p:ext uri="{BB962C8B-B14F-4D97-AF65-F5344CB8AC3E}">
        <p14:creationId xmlns:p14="http://schemas.microsoft.com/office/powerpoint/2010/main" val="298074025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ea typeface="+mn-ea"/>
                <a:cs typeface="+mn-cs"/>
              </a:defRPr>
            </a:lvl1pPr>
          </a:lstStyle>
          <a:p>
            <a:pPr>
              <a:defRPr/>
            </a:pPr>
            <a:endParaRPr lang="en-US"/>
          </a:p>
        </p:txBody>
      </p:sp>
      <p:sp>
        <p:nvSpPr>
          <p:cNvPr id="3" name="Footer Placeholder 2"/>
          <p:cNvSpPr>
            <a:spLocks noGrp="1"/>
          </p:cNvSpPr>
          <p:nvPr>
            <p:ph type="ftr" sz="quarter" idx="11"/>
          </p:nvPr>
        </p:nvSpPr>
        <p:spPr/>
        <p:txBody>
          <a:bodyPr/>
          <a:lstStyle>
            <a:lvl1pPr>
              <a:defRPr>
                <a:ea typeface="+mn-ea"/>
                <a:cs typeface="+mn-cs"/>
              </a:defRPr>
            </a:lvl1pPr>
          </a:lstStyle>
          <a:p>
            <a:pPr>
              <a:defRPr/>
            </a:pPr>
            <a:endParaRPr lang="en-US"/>
          </a:p>
        </p:txBody>
      </p:sp>
      <p:sp>
        <p:nvSpPr>
          <p:cNvPr id="4" name="Slide Number Placeholder 3"/>
          <p:cNvSpPr>
            <a:spLocks noGrp="1"/>
          </p:cNvSpPr>
          <p:nvPr>
            <p:ph type="sldNum" sz="quarter" idx="12"/>
          </p:nvPr>
        </p:nvSpPr>
        <p:spPr/>
        <p:txBody>
          <a:bodyPr/>
          <a:lstStyle>
            <a:lvl1pPr eaLnBrk="0" hangingPunct="0">
              <a:defRPr/>
            </a:lvl1pPr>
          </a:lstStyle>
          <a:p>
            <a:pPr>
              <a:defRPr/>
            </a:pPr>
            <a:fld id="{C172FDCB-8F39-274C-97DD-177C736D7E4E}" type="slidenum">
              <a:rPr lang="zh-CN" altLang="en-US"/>
              <a:pPr>
                <a:defRPr/>
              </a:pPr>
              <a:t>‹#›</a:t>
            </a:fld>
            <a:endParaRPr lang="en-US" altLang="zh-CN"/>
          </a:p>
        </p:txBody>
      </p:sp>
    </p:spTree>
    <p:extLst>
      <p:ext uri="{BB962C8B-B14F-4D97-AF65-F5344CB8AC3E}">
        <p14:creationId xmlns:p14="http://schemas.microsoft.com/office/powerpoint/2010/main" val="2041250538"/>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ED40B6C-508A-014A-904C-3DFC3B3EA7C6}" type="slidenum">
              <a:rPr lang="zh-CN" altLang="en-US"/>
              <a:pPr>
                <a:defRPr/>
              </a:pPr>
              <a:t>‹#›</a:t>
            </a:fld>
            <a:endParaRPr lang="en-US" altLang="zh-CN"/>
          </a:p>
        </p:txBody>
      </p:sp>
    </p:spTree>
    <p:extLst>
      <p:ext uri="{BB962C8B-B14F-4D97-AF65-F5344CB8AC3E}">
        <p14:creationId xmlns:p14="http://schemas.microsoft.com/office/powerpoint/2010/main" val="408439971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536408349"/>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067873"/>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14377880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F794C9E-721C-2540-90F8-3F0CE19BAD90}" type="slidenum">
              <a:rPr lang="en-US"/>
              <a:pPr>
                <a:defRPr/>
              </a:pPr>
              <a:t>‹#›</a:t>
            </a:fld>
            <a:endParaRPr lang="en-US"/>
          </a:p>
        </p:txBody>
      </p:sp>
    </p:spTree>
    <p:extLst>
      <p:ext uri="{BB962C8B-B14F-4D97-AF65-F5344CB8AC3E}">
        <p14:creationId xmlns:p14="http://schemas.microsoft.com/office/powerpoint/2010/main" val="1924312361"/>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230470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6514720"/>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2952938182"/>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108749"/>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455460119"/>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0480408"/>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54513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190636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58D64B-5A54-B644-AC6E-8E01B9FE0DE3}"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1AC8842-0025-E342-ACAD-2254D4591EED}" type="slidenum">
              <a:rPr lang="en-US"/>
              <a:pPr>
                <a:defRPr/>
              </a:pPr>
              <a:t>‹#›</a:t>
            </a:fld>
            <a:endParaRPr lang="en-US"/>
          </a:p>
        </p:txBody>
      </p:sp>
    </p:spTree>
    <p:extLst>
      <p:ext uri="{BB962C8B-B14F-4D97-AF65-F5344CB8AC3E}">
        <p14:creationId xmlns:p14="http://schemas.microsoft.com/office/powerpoint/2010/main" val="295103434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EBD7FD4-2BC5-E548-9252-C1C67A83721F}"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19A48CB-7F96-ED45-89D2-CB50F6DBE978}" type="slidenum">
              <a:rPr lang="en-US"/>
              <a:pPr>
                <a:defRPr/>
              </a:pPr>
              <a:t>‹#›</a:t>
            </a:fld>
            <a:endParaRPr lang="en-US"/>
          </a:p>
        </p:txBody>
      </p:sp>
    </p:spTree>
    <p:extLst>
      <p:ext uri="{BB962C8B-B14F-4D97-AF65-F5344CB8AC3E}">
        <p14:creationId xmlns:p14="http://schemas.microsoft.com/office/powerpoint/2010/main" val="23626736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575CA56-7452-3342-B77D-D4DBF2F10350}" type="slidenum">
              <a:rPr lang="en-US"/>
              <a:pPr>
                <a:defRPr/>
              </a:pPr>
              <a:t>‹#›</a:t>
            </a:fld>
            <a:endParaRPr lang="en-US"/>
          </a:p>
        </p:txBody>
      </p:sp>
    </p:spTree>
    <p:extLst>
      <p:ext uri="{BB962C8B-B14F-4D97-AF65-F5344CB8AC3E}">
        <p14:creationId xmlns:p14="http://schemas.microsoft.com/office/powerpoint/2010/main" val="985176757"/>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0C3A993-1BCC-294E-94E0-231FA6016B83}"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FF30E86-2A3F-A349-A1A3-7CE293D81520}" type="slidenum">
              <a:rPr lang="en-US"/>
              <a:pPr>
                <a:defRPr/>
              </a:pPr>
              <a:t>‹#›</a:t>
            </a:fld>
            <a:endParaRPr lang="en-US"/>
          </a:p>
        </p:txBody>
      </p:sp>
    </p:spTree>
    <p:extLst>
      <p:ext uri="{BB962C8B-B14F-4D97-AF65-F5344CB8AC3E}">
        <p14:creationId xmlns:p14="http://schemas.microsoft.com/office/powerpoint/2010/main" val="282086884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D84FA95-2200-834D-A5EC-B0EB8D0D00D0}"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F1D1948-3162-8B4A-B858-E96A1D4C4973}" type="slidenum">
              <a:rPr lang="en-US"/>
              <a:pPr>
                <a:defRPr/>
              </a:pPr>
              <a:t>‹#›</a:t>
            </a:fld>
            <a:endParaRPr lang="en-US"/>
          </a:p>
        </p:txBody>
      </p:sp>
    </p:spTree>
    <p:extLst>
      <p:ext uri="{BB962C8B-B14F-4D97-AF65-F5344CB8AC3E}">
        <p14:creationId xmlns:p14="http://schemas.microsoft.com/office/powerpoint/2010/main" val="123559237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7589C2B-82DA-914C-A834-EFC6243A0C44}" type="datetimeFigureOut">
              <a:rPr lang="en-US"/>
              <a:pPr>
                <a:defRPr/>
              </a:pPr>
              <a:t>10/2/18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D5B21E04-01BA-D148-8AB2-DFDA8D47B715}" type="slidenum">
              <a:rPr lang="en-US"/>
              <a:pPr>
                <a:defRPr/>
              </a:pPr>
              <a:t>‹#›</a:t>
            </a:fld>
            <a:endParaRPr lang="en-US"/>
          </a:p>
        </p:txBody>
      </p:sp>
    </p:spTree>
    <p:extLst>
      <p:ext uri="{BB962C8B-B14F-4D97-AF65-F5344CB8AC3E}">
        <p14:creationId xmlns:p14="http://schemas.microsoft.com/office/powerpoint/2010/main" val="228692497"/>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E68DC4C-C292-B749-9060-2E5293CE312C}" type="datetimeFigureOut">
              <a:rPr lang="en-US"/>
              <a:pPr>
                <a:defRPr/>
              </a:pPr>
              <a:t>10/2/18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D585656-CCC3-614C-8D23-F31095C9FEAE}" type="slidenum">
              <a:rPr lang="en-US"/>
              <a:pPr>
                <a:defRPr/>
              </a:pPr>
              <a:t>‹#›</a:t>
            </a:fld>
            <a:endParaRPr lang="en-US"/>
          </a:p>
        </p:txBody>
      </p:sp>
    </p:spTree>
    <p:extLst>
      <p:ext uri="{BB962C8B-B14F-4D97-AF65-F5344CB8AC3E}">
        <p14:creationId xmlns:p14="http://schemas.microsoft.com/office/powerpoint/2010/main" val="537289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75DE82B-2E31-3F4B-A704-7A3EBAFC2FE9}" type="datetimeFigureOut">
              <a:rPr lang="en-US"/>
              <a:pPr>
                <a:defRPr/>
              </a:pPr>
              <a:t>10/2/18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7EFE298-D40A-1245-85D8-FE85644811FC}" type="slidenum">
              <a:rPr lang="en-US"/>
              <a:pPr>
                <a:defRPr/>
              </a:pPr>
              <a:t>‹#›</a:t>
            </a:fld>
            <a:endParaRPr lang="en-US"/>
          </a:p>
        </p:txBody>
      </p:sp>
    </p:spTree>
    <p:extLst>
      <p:ext uri="{BB962C8B-B14F-4D97-AF65-F5344CB8AC3E}">
        <p14:creationId xmlns:p14="http://schemas.microsoft.com/office/powerpoint/2010/main" val="307359355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A530B84-5D32-4A4E-83FB-6CE2BCFC6D60}"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F2FEA7-7B15-DE4A-B22A-1A37D93E04A0}" type="slidenum">
              <a:rPr lang="en-US"/>
              <a:pPr>
                <a:defRPr/>
              </a:pPr>
              <a:t>‹#›</a:t>
            </a:fld>
            <a:endParaRPr lang="en-US"/>
          </a:p>
        </p:txBody>
      </p:sp>
    </p:spTree>
    <p:extLst>
      <p:ext uri="{BB962C8B-B14F-4D97-AF65-F5344CB8AC3E}">
        <p14:creationId xmlns:p14="http://schemas.microsoft.com/office/powerpoint/2010/main" val="200140744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0E8C2E0-255B-CF4C-90B5-A5920EDEBEC6}"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544ADCF-28BC-F749-9432-B21BAC06474E}" type="slidenum">
              <a:rPr lang="en-US"/>
              <a:pPr>
                <a:defRPr/>
              </a:pPr>
              <a:t>‹#›</a:t>
            </a:fld>
            <a:endParaRPr lang="en-US"/>
          </a:p>
        </p:txBody>
      </p:sp>
    </p:spTree>
    <p:extLst>
      <p:ext uri="{BB962C8B-B14F-4D97-AF65-F5344CB8AC3E}">
        <p14:creationId xmlns:p14="http://schemas.microsoft.com/office/powerpoint/2010/main" val="416530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6DB5A53-3537-044E-85BA-F2092066155E}"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C66B886-23CD-5641-8B68-A082CBC958CA}" type="slidenum">
              <a:rPr lang="en-US"/>
              <a:pPr>
                <a:defRPr/>
              </a:pPr>
              <a:t>‹#›</a:t>
            </a:fld>
            <a:endParaRPr lang="en-US"/>
          </a:p>
        </p:txBody>
      </p:sp>
    </p:spTree>
    <p:extLst>
      <p:ext uri="{BB962C8B-B14F-4D97-AF65-F5344CB8AC3E}">
        <p14:creationId xmlns:p14="http://schemas.microsoft.com/office/powerpoint/2010/main" val="371089917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02355BA0-CE0F-864F-B81E-A71A731F7E15}"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B355ED1-7CB3-8D43-80C9-12F0DC893B0B}" type="slidenum">
              <a:rPr lang="en-US"/>
              <a:pPr>
                <a:defRPr/>
              </a:pPr>
              <a:t>‹#›</a:t>
            </a:fld>
            <a:endParaRPr lang="en-US"/>
          </a:p>
        </p:txBody>
      </p:sp>
    </p:spTree>
    <p:extLst>
      <p:ext uri="{BB962C8B-B14F-4D97-AF65-F5344CB8AC3E}">
        <p14:creationId xmlns:p14="http://schemas.microsoft.com/office/powerpoint/2010/main" val="448447471"/>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82026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644DD9D-2A49-384D-B146-24C3F640CB40}" type="slidenum">
              <a:rPr lang="en-US"/>
              <a:pPr>
                <a:defRPr/>
              </a:pPr>
              <a:t>‹#›</a:t>
            </a:fld>
            <a:endParaRPr lang="en-US"/>
          </a:p>
        </p:txBody>
      </p:sp>
    </p:spTree>
    <p:extLst>
      <p:ext uri="{BB962C8B-B14F-4D97-AF65-F5344CB8AC3E}">
        <p14:creationId xmlns:p14="http://schemas.microsoft.com/office/powerpoint/2010/main" val="315250465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3274E729-5AE3-BD44-975B-8625DED9D3D7}" type="slidenum">
              <a:rPr lang="en-US"/>
              <a:pPr>
                <a:defRPr/>
              </a:pPr>
              <a:t>‹#›</a:t>
            </a:fld>
            <a:endParaRPr lang="en-US"/>
          </a:p>
        </p:txBody>
      </p:sp>
    </p:spTree>
    <p:extLst>
      <p:ext uri="{BB962C8B-B14F-4D97-AF65-F5344CB8AC3E}">
        <p14:creationId xmlns:p14="http://schemas.microsoft.com/office/powerpoint/2010/main" val="102311853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EBD743E-331D-2144-AF8A-F19057ABE1FA}" type="slidenum">
              <a:rPr lang="en-US"/>
              <a:pPr>
                <a:defRPr/>
              </a:pPr>
              <a:t>‹#›</a:t>
            </a:fld>
            <a:endParaRPr lang="en-US"/>
          </a:p>
        </p:txBody>
      </p:sp>
    </p:spTree>
    <p:extLst>
      <p:ext uri="{BB962C8B-B14F-4D97-AF65-F5344CB8AC3E}">
        <p14:creationId xmlns:p14="http://schemas.microsoft.com/office/powerpoint/2010/main" val="23123465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E9426CDA-687B-6749-86AB-27115A4AA8AE}" type="slidenum">
              <a:rPr lang="en-US"/>
              <a:pPr>
                <a:defRPr/>
              </a:pPr>
              <a:t>‹#›</a:t>
            </a:fld>
            <a:endParaRPr lang="en-US"/>
          </a:p>
        </p:txBody>
      </p:sp>
    </p:spTree>
    <p:extLst>
      <p:ext uri="{BB962C8B-B14F-4D97-AF65-F5344CB8AC3E}">
        <p14:creationId xmlns:p14="http://schemas.microsoft.com/office/powerpoint/2010/main" val="30156608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BF4B39D2-93D9-EE4C-BD52-4F9E9021B05A}" type="slidenum">
              <a:rPr lang="en-US"/>
              <a:pPr>
                <a:defRPr/>
              </a:pPr>
              <a:t>‹#›</a:t>
            </a:fld>
            <a:endParaRPr lang="en-US"/>
          </a:p>
        </p:txBody>
      </p:sp>
    </p:spTree>
    <p:extLst>
      <p:ext uri="{BB962C8B-B14F-4D97-AF65-F5344CB8AC3E}">
        <p14:creationId xmlns:p14="http://schemas.microsoft.com/office/powerpoint/2010/main" val="166231369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71E355A8-61A5-174B-96A8-A2F52734AD26}" type="slidenum">
              <a:rPr lang="en-US"/>
              <a:pPr>
                <a:defRPr/>
              </a:pPr>
              <a:t>‹#›</a:t>
            </a:fld>
            <a:endParaRPr lang="en-US"/>
          </a:p>
        </p:txBody>
      </p:sp>
    </p:spTree>
    <p:extLst>
      <p:ext uri="{BB962C8B-B14F-4D97-AF65-F5344CB8AC3E}">
        <p14:creationId xmlns:p14="http://schemas.microsoft.com/office/powerpoint/2010/main" val="67401376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968945DF-F47D-6C4B-A84F-0E55A685F3BB}" type="slidenum">
              <a:rPr lang="en-US"/>
              <a:pPr>
                <a:defRPr/>
              </a:pPr>
              <a:t>‹#›</a:t>
            </a:fld>
            <a:endParaRPr lang="en-US"/>
          </a:p>
        </p:txBody>
      </p:sp>
    </p:spTree>
    <p:extLst>
      <p:ext uri="{BB962C8B-B14F-4D97-AF65-F5344CB8AC3E}">
        <p14:creationId xmlns:p14="http://schemas.microsoft.com/office/powerpoint/2010/main" val="572529644"/>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32D6AACA-76F9-7647-A9C1-F4FBCB489869}" type="slidenum">
              <a:rPr lang="en-US"/>
              <a:pPr>
                <a:defRPr/>
              </a:pPr>
              <a:t>‹#›</a:t>
            </a:fld>
            <a:endParaRPr lang="en-US"/>
          </a:p>
        </p:txBody>
      </p:sp>
    </p:spTree>
    <p:extLst>
      <p:ext uri="{BB962C8B-B14F-4D97-AF65-F5344CB8AC3E}">
        <p14:creationId xmlns:p14="http://schemas.microsoft.com/office/powerpoint/2010/main" val="35773575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0739DAF2-E98E-BF44-A180-D7A19B485204}" type="slidenum">
              <a:rPr lang="en-US"/>
              <a:pPr>
                <a:defRPr/>
              </a:pPr>
              <a:t>‹#›</a:t>
            </a:fld>
            <a:endParaRPr lang="en-US"/>
          </a:p>
        </p:txBody>
      </p:sp>
    </p:spTree>
    <p:extLst>
      <p:ext uri="{BB962C8B-B14F-4D97-AF65-F5344CB8AC3E}">
        <p14:creationId xmlns:p14="http://schemas.microsoft.com/office/powerpoint/2010/main" val="296292813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3038928B-FE99-AE4C-A778-5560F15E3261}" type="slidenum">
              <a:rPr lang="en-US"/>
              <a:pPr>
                <a:defRPr/>
              </a:pPr>
              <a:t>‹#›</a:t>
            </a:fld>
            <a:endParaRPr lang="en-US"/>
          </a:p>
        </p:txBody>
      </p:sp>
    </p:spTree>
    <p:extLst>
      <p:ext uri="{BB962C8B-B14F-4D97-AF65-F5344CB8AC3E}">
        <p14:creationId xmlns:p14="http://schemas.microsoft.com/office/powerpoint/2010/main" val="105019416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1665F320-A410-B848-9E77-1A5ABE8153F7}" type="slidenum">
              <a:rPr lang="en-US"/>
              <a:pPr>
                <a:defRPr/>
              </a:pPr>
              <a:t>‹#›</a:t>
            </a:fld>
            <a:endParaRPr lang="en-US"/>
          </a:p>
        </p:txBody>
      </p:sp>
    </p:spTree>
    <p:extLst>
      <p:ext uri="{BB962C8B-B14F-4D97-AF65-F5344CB8AC3E}">
        <p14:creationId xmlns:p14="http://schemas.microsoft.com/office/powerpoint/2010/main" val="4285660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8C0C48-C2D2-114D-B03D-A86C3A6F73FF}" type="slidenum">
              <a:rPr lang="en-US"/>
              <a:pPr>
                <a:defRPr/>
              </a:pPr>
              <a:t>‹#›</a:t>
            </a:fld>
            <a:endParaRPr lang="en-US"/>
          </a:p>
        </p:txBody>
      </p:sp>
    </p:spTree>
    <p:extLst>
      <p:ext uri="{BB962C8B-B14F-4D97-AF65-F5344CB8AC3E}">
        <p14:creationId xmlns:p14="http://schemas.microsoft.com/office/powerpoint/2010/main" val="343592589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2099C92C-3564-3E4C-9283-4F5943FD26E0}" type="slidenum">
              <a:rPr lang="en-US"/>
              <a:pPr>
                <a:defRPr/>
              </a:pPr>
              <a:t>‹#›</a:t>
            </a:fld>
            <a:endParaRPr lang="en-US"/>
          </a:p>
        </p:txBody>
      </p:sp>
    </p:spTree>
    <p:extLst>
      <p:ext uri="{BB962C8B-B14F-4D97-AF65-F5344CB8AC3E}">
        <p14:creationId xmlns:p14="http://schemas.microsoft.com/office/powerpoint/2010/main" val="66402317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D877CEDF-5B42-DC45-BB42-899068F58B9D}" type="slidenum">
              <a:rPr lang="en-US"/>
              <a:pPr>
                <a:defRPr/>
              </a:pPr>
              <a:t>‹#›</a:t>
            </a:fld>
            <a:endParaRPr lang="en-US"/>
          </a:p>
        </p:txBody>
      </p:sp>
    </p:spTree>
    <p:extLst>
      <p:ext uri="{BB962C8B-B14F-4D97-AF65-F5344CB8AC3E}">
        <p14:creationId xmlns:p14="http://schemas.microsoft.com/office/powerpoint/2010/main" val="5881667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A1B6805-7161-F748-9B3D-A1A6B7C1F0D1}" type="slidenum">
              <a:rPr lang="en-US"/>
              <a:pPr>
                <a:defRPr/>
              </a:pPr>
              <a:t>‹#›</a:t>
            </a:fld>
            <a:endParaRPr lang="en-US"/>
          </a:p>
        </p:txBody>
      </p:sp>
    </p:spTree>
    <p:extLst>
      <p:ext uri="{BB962C8B-B14F-4D97-AF65-F5344CB8AC3E}">
        <p14:creationId xmlns:p14="http://schemas.microsoft.com/office/powerpoint/2010/main" val="621424319"/>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0358B5-545E-0A43-8EA2-78D0F500298A}" type="slidenum">
              <a:rPr lang="en-US"/>
              <a:pPr>
                <a:defRPr/>
              </a:pPr>
              <a:t>‹#›</a:t>
            </a:fld>
            <a:endParaRPr lang="en-US"/>
          </a:p>
        </p:txBody>
      </p:sp>
    </p:spTree>
    <p:extLst>
      <p:ext uri="{BB962C8B-B14F-4D97-AF65-F5344CB8AC3E}">
        <p14:creationId xmlns:p14="http://schemas.microsoft.com/office/powerpoint/2010/main" val="1762212780"/>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453CC6-6DF9-3546-BBD8-BF229D79909C}" type="slidenum">
              <a:rPr lang="en-US"/>
              <a:pPr>
                <a:defRPr/>
              </a:pPr>
              <a:t>‹#›</a:t>
            </a:fld>
            <a:endParaRPr lang="en-US"/>
          </a:p>
        </p:txBody>
      </p:sp>
    </p:spTree>
    <p:extLst>
      <p:ext uri="{BB962C8B-B14F-4D97-AF65-F5344CB8AC3E}">
        <p14:creationId xmlns:p14="http://schemas.microsoft.com/office/powerpoint/2010/main" val="4286429160"/>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29535C9-6719-0845-968C-4B6146124844}" type="slidenum">
              <a:rPr lang="en-US"/>
              <a:pPr>
                <a:defRPr/>
              </a:pPr>
              <a:t>‹#›</a:t>
            </a:fld>
            <a:endParaRPr lang="en-US"/>
          </a:p>
        </p:txBody>
      </p:sp>
    </p:spTree>
    <p:extLst>
      <p:ext uri="{BB962C8B-B14F-4D97-AF65-F5344CB8AC3E}">
        <p14:creationId xmlns:p14="http://schemas.microsoft.com/office/powerpoint/2010/main" val="388744008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FFD4F16-79D0-1041-998F-06FA2E497358}" type="slidenum">
              <a:rPr lang="en-US"/>
              <a:pPr>
                <a:defRPr/>
              </a:pPr>
              <a:t>‹#›</a:t>
            </a:fld>
            <a:endParaRPr lang="en-US"/>
          </a:p>
        </p:txBody>
      </p:sp>
    </p:spTree>
    <p:extLst>
      <p:ext uri="{BB962C8B-B14F-4D97-AF65-F5344CB8AC3E}">
        <p14:creationId xmlns:p14="http://schemas.microsoft.com/office/powerpoint/2010/main" val="2314826405"/>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DDE386-37CB-8D4E-A0D8-FA5BB612867C}" type="slidenum">
              <a:rPr lang="en-US"/>
              <a:pPr>
                <a:defRPr/>
              </a:pPr>
              <a:t>‹#›</a:t>
            </a:fld>
            <a:endParaRPr lang="en-US"/>
          </a:p>
        </p:txBody>
      </p:sp>
    </p:spTree>
    <p:extLst>
      <p:ext uri="{BB962C8B-B14F-4D97-AF65-F5344CB8AC3E}">
        <p14:creationId xmlns:p14="http://schemas.microsoft.com/office/powerpoint/2010/main" val="1724793336"/>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678C0C4-4943-DC4B-8C3F-A85FB5364471}" type="slidenum">
              <a:rPr lang="en-US"/>
              <a:pPr>
                <a:defRPr/>
              </a:pPr>
              <a:t>‹#›</a:t>
            </a:fld>
            <a:endParaRPr lang="en-US"/>
          </a:p>
        </p:txBody>
      </p:sp>
    </p:spTree>
    <p:extLst>
      <p:ext uri="{BB962C8B-B14F-4D97-AF65-F5344CB8AC3E}">
        <p14:creationId xmlns:p14="http://schemas.microsoft.com/office/powerpoint/2010/main" val="68184887"/>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DB8AD7-7EC6-464E-882D-D6F555C7378A}" type="slidenum">
              <a:rPr lang="en-US"/>
              <a:pPr>
                <a:defRPr/>
              </a:pPr>
              <a:t>‹#›</a:t>
            </a:fld>
            <a:endParaRPr lang="en-US"/>
          </a:p>
        </p:txBody>
      </p:sp>
    </p:spTree>
    <p:extLst>
      <p:ext uri="{BB962C8B-B14F-4D97-AF65-F5344CB8AC3E}">
        <p14:creationId xmlns:p14="http://schemas.microsoft.com/office/powerpoint/2010/main" val="3606185851"/>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C217131-A64F-F648-8A32-5E8CD8EA3487}" type="slidenum">
              <a:rPr lang="en-US"/>
              <a:pPr>
                <a:defRPr/>
              </a:pPr>
              <a:t>‹#›</a:t>
            </a:fld>
            <a:endParaRPr lang="en-US"/>
          </a:p>
        </p:txBody>
      </p:sp>
    </p:spTree>
    <p:extLst>
      <p:ext uri="{BB962C8B-B14F-4D97-AF65-F5344CB8AC3E}">
        <p14:creationId xmlns:p14="http://schemas.microsoft.com/office/powerpoint/2010/main" val="679820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95E324B-6181-7442-B092-50D847C2E88D}" type="slidenum">
              <a:rPr lang="en-US"/>
              <a:pPr>
                <a:defRPr/>
              </a:pPr>
              <a:t>‹#›</a:t>
            </a:fld>
            <a:endParaRPr lang="en-US"/>
          </a:p>
        </p:txBody>
      </p:sp>
    </p:spTree>
    <p:extLst>
      <p:ext uri="{BB962C8B-B14F-4D97-AF65-F5344CB8AC3E}">
        <p14:creationId xmlns:p14="http://schemas.microsoft.com/office/powerpoint/2010/main" val="2711400932"/>
      </p:ext>
    </p:extLst>
  </p:cSld>
  <p:clrMapOvr>
    <a:masterClrMapping/>
  </p:clrMapOvr>
  <p:transition spd="med">
    <p:randomBar dir="vert"/>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6244AE7-85D4-0042-9731-421AD32D2552}" type="slidenum">
              <a:rPr lang="en-US"/>
              <a:pPr>
                <a:defRPr/>
              </a:pPr>
              <a:t>‹#›</a:t>
            </a:fld>
            <a:endParaRPr lang="en-US"/>
          </a:p>
        </p:txBody>
      </p:sp>
    </p:spTree>
    <p:extLst>
      <p:ext uri="{BB962C8B-B14F-4D97-AF65-F5344CB8AC3E}">
        <p14:creationId xmlns:p14="http://schemas.microsoft.com/office/powerpoint/2010/main" val="423632553"/>
      </p:ext>
    </p:extLst>
  </p:cSld>
  <p:clrMapOvr>
    <a:masterClrMapping/>
  </p:clrMapOvr>
  <p:transition spd="med">
    <p:randomBar dir="vert"/>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26EAE17-6645-6749-9686-9DAC0A46E132}" type="slidenum">
              <a:rPr lang="en-US"/>
              <a:pPr>
                <a:defRPr/>
              </a:pPr>
              <a:t>‹#›</a:t>
            </a:fld>
            <a:endParaRPr lang="en-US"/>
          </a:p>
        </p:txBody>
      </p:sp>
    </p:spTree>
    <p:extLst>
      <p:ext uri="{BB962C8B-B14F-4D97-AF65-F5344CB8AC3E}">
        <p14:creationId xmlns:p14="http://schemas.microsoft.com/office/powerpoint/2010/main" val="784944198"/>
      </p:ext>
    </p:extLst>
  </p:cSld>
  <p:clrMapOvr>
    <a:masterClrMapping/>
  </p:clrMapOvr>
  <p:transition spd="med">
    <p:randomBar dir="vert"/>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1236AE-E5EC-BB48-8F45-882B1DFFAD08}" type="slidenum">
              <a:rPr lang="en-US"/>
              <a:pPr>
                <a:defRPr/>
              </a:pPr>
              <a:t>‹#›</a:t>
            </a:fld>
            <a:endParaRPr lang="en-US"/>
          </a:p>
        </p:txBody>
      </p:sp>
    </p:spTree>
    <p:extLst>
      <p:ext uri="{BB962C8B-B14F-4D97-AF65-F5344CB8AC3E}">
        <p14:creationId xmlns:p14="http://schemas.microsoft.com/office/powerpoint/2010/main" val="3035848508"/>
      </p:ext>
    </p:extLst>
  </p:cSld>
  <p:clrMapOvr>
    <a:masterClrMapping/>
  </p:clrMapOvr>
  <p:transition spd="med">
    <p:randomBar dir="vert"/>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C608AA4A-BA5F-C044-A8B4-1C708484F2E4}" type="datetimeFigureOut">
              <a:rPr lang="en-US"/>
              <a:pPr>
                <a:defRPr/>
              </a:pPr>
              <a:t>10/2/18</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64D5C518-185D-0541-9BF0-B17B478A3ED1}" type="slidenum">
              <a:rPr lang="en-US"/>
              <a:pPr>
                <a:defRPr/>
              </a:pPr>
              <a:t>‹#›</a:t>
            </a:fld>
            <a:endParaRPr lang="en-US"/>
          </a:p>
        </p:txBody>
      </p:sp>
    </p:spTree>
    <p:extLst>
      <p:ext uri="{BB962C8B-B14F-4D97-AF65-F5344CB8AC3E}">
        <p14:creationId xmlns:p14="http://schemas.microsoft.com/office/powerpoint/2010/main" val="3182524143"/>
      </p:ext>
    </p:extLst>
  </p:cSld>
  <p:clrMapOvr>
    <a:masterClrMapping/>
  </p:clrMapOvr>
  <p:transition spd="med">
    <p:randomBar dir="vert"/>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E9BA0CA9-2134-AC4F-8C8E-974BB1811A6C}" type="datetimeFigureOut">
              <a:rPr lang="en-US"/>
              <a:pPr>
                <a:defRPr/>
              </a:pPr>
              <a:t>10/2/18</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A2EED70-9A94-9043-82D9-4F96CE650EAD}" type="slidenum">
              <a:rPr lang="en-US"/>
              <a:pPr>
                <a:defRPr/>
              </a:pPr>
              <a:t>‹#›</a:t>
            </a:fld>
            <a:endParaRPr lang="en-US"/>
          </a:p>
        </p:txBody>
      </p:sp>
    </p:spTree>
    <p:extLst>
      <p:ext uri="{BB962C8B-B14F-4D97-AF65-F5344CB8AC3E}">
        <p14:creationId xmlns:p14="http://schemas.microsoft.com/office/powerpoint/2010/main" val="1491743426"/>
      </p:ext>
    </p:extLst>
  </p:cSld>
  <p:clrMapOvr>
    <a:masterClrMapping/>
  </p:clrMapOvr>
  <p:transition spd="med">
    <p:randomBar dir="vert"/>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ea typeface="+mn-ea"/>
                <a:cs typeface="+mn-cs"/>
              </a:defRPr>
            </a:lvl1pPr>
          </a:lstStyle>
          <a:p>
            <a:pPr>
              <a:defRPr/>
            </a:pPr>
            <a:fld id="{BF6FA040-9096-854B-AFF8-8BFD99EFEFD6}" type="datetimeFigureOut">
              <a:rPr lang="en-US"/>
              <a:pPr>
                <a:defRPr/>
              </a:pPr>
              <a:t>10/2/18</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865B295-715F-7F45-8C7C-0562911AD66B}" type="slidenum">
              <a:rPr lang="en-US"/>
              <a:pPr>
                <a:defRPr/>
              </a:pPr>
              <a:t>‹#›</a:t>
            </a:fld>
            <a:endParaRPr lang="en-US"/>
          </a:p>
        </p:txBody>
      </p:sp>
    </p:spTree>
    <p:extLst>
      <p:ext uri="{BB962C8B-B14F-4D97-AF65-F5344CB8AC3E}">
        <p14:creationId xmlns:p14="http://schemas.microsoft.com/office/powerpoint/2010/main" val="119535445"/>
      </p:ext>
    </p:extLst>
  </p:cSld>
  <p:clrMapOvr>
    <a:masterClrMapping/>
  </p:clrMapOvr>
  <p:transition spd="med">
    <p:randomBar dir="vert"/>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36627C18-B6E9-CB44-BD48-CF56120A8E91}"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BC6397C-B05A-E24E-8985-E65E0CB9AF9C}" type="slidenum">
              <a:rPr lang="en-US"/>
              <a:pPr>
                <a:defRPr/>
              </a:pPr>
              <a:t>‹#›</a:t>
            </a:fld>
            <a:endParaRPr lang="en-US"/>
          </a:p>
        </p:txBody>
      </p:sp>
    </p:spTree>
    <p:extLst>
      <p:ext uri="{BB962C8B-B14F-4D97-AF65-F5344CB8AC3E}">
        <p14:creationId xmlns:p14="http://schemas.microsoft.com/office/powerpoint/2010/main" val="415940769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976D2253-BF24-3E44-85DD-D6FB9F8545ED}"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9B22610-EB86-F94A-91C1-C41069E69F4F}" type="slidenum">
              <a:rPr lang="en-US"/>
              <a:pPr>
                <a:defRPr/>
              </a:pPr>
              <a:t>‹#›</a:t>
            </a:fld>
            <a:endParaRPr lang="en-US"/>
          </a:p>
        </p:txBody>
      </p:sp>
    </p:spTree>
    <p:extLst>
      <p:ext uri="{BB962C8B-B14F-4D97-AF65-F5344CB8AC3E}">
        <p14:creationId xmlns:p14="http://schemas.microsoft.com/office/powerpoint/2010/main" val="218308379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275A6F0-9C96-F341-86B5-7D642EB384CC}"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1DBBF3-C8BA-4742-A8A9-73B98E7BE35C}" type="slidenum">
              <a:rPr lang="en-US"/>
              <a:pPr>
                <a:defRPr/>
              </a:pPr>
              <a:t>‹#›</a:t>
            </a:fld>
            <a:endParaRPr lang="en-US"/>
          </a:p>
        </p:txBody>
      </p:sp>
    </p:spTree>
    <p:extLst>
      <p:ext uri="{BB962C8B-B14F-4D97-AF65-F5344CB8AC3E}">
        <p14:creationId xmlns:p14="http://schemas.microsoft.com/office/powerpoint/2010/main" val="41708356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4DD5F6-1194-A341-8D9B-BBE3F954C6A3}" type="slidenum">
              <a:rPr lang="en-US"/>
              <a:pPr>
                <a:defRPr/>
              </a:pPr>
              <a:t>‹#›</a:t>
            </a:fld>
            <a:endParaRPr lang="en-US"/>
          </a:p>
        </p:txBody>
      </p:sp>
    </p:spTree>
    <p:extLst>
      <p:ext uri="{BB962C8B-B14F-4D97-AF65-F5344CB8AC3E}">
        <p14:creationId xmlns:p14="http://schemas.microsoft.com/office/powerpoint/2010/main" val="3134743240"/>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F8BBD36D-93FD-7E41-A0AA-14880A4B3605}"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CCCC745-598C-3448-AA20-8EE10F26CE5E}" type="slidenum">
              <a:rPr lang="en-US"/>
              <a:pPr>
                <a:defRPr/>
              </a:pPr>
              <a:t>‹#›</a:t>
            </a:fld>
            <a:endParaRPr lang="en-US"/>
          </a:p>
        </p:txBody>
      </p:sp>
    </p:spTree>
    <p:extLst>
      <p:ext uri="{BB962C8B-B14F-4D97-AF65-F5344CB8AC3E}">
        <p14:creationId xmlns:p14="http://schemas.microsoft.com/office/powerpoint/2010/main" val="40130447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7FEBCD59-CC06-8F4A-B604-492C57CF83A7}" type="datetimeFigureOut">
              <a:rPr lang="en-US"/>
              <a:pPr>
                <a:defRPr/>
              </a:pPr>
              <a:t>10/2/18</a:t>
            </a:fld>
            <a:endParaRPr lang="en-US"/>
          </a:p>
        </p:txBody>
      </p:sp>
      <p:sp>
        <p:nvSpPr>
          <p:cNvPr id="8" name="Footer Placeholder 7"/>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0E0065E-F084-3B42-B9DD-971803EE31D0}" type="slidenum">
              <a:rPr lang="en-US"/>
              <a:pPr>
                <a:defRPr/>
              </a:pPr>
              <a:t>‹#›</a:t>
            </a:fld>
            <a:endParaRPr lang="en-US"/>
          </a:p>
        </p:txBody>
      </p:sp>
    </p:spTree>
    <p:extLst>
      <p:ext uri="{BB962C8B-B14F-4D97-AF65-F5344CB8AC3E}">
        <p14:creationId xmlns:p14="http://schemas.microsoft.com/office/powerpoint/2010/main" val="404351653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A1AB4FC3-D440-0E41-A08D-3625B4BA44F1}" type="datetimeFigureOut">
              <a:rPr lang="en-US"/>
              <a:pPr>
                <a:defRPr/>
              </a:pPr>
              <a:t>10/2/18</a:t>
            </a:fld>
            <a:endParaRPr lang="en-US"/>
          </a:p>
        </p:txBody>
      </p:sp>
      <p:sp>
        <p:nvSpPr>
          <p:cNvPr id="4" name="Footer Placeholder 3"/>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04823CB-159D-3D40-B14F-2BC1A63318F6}" type="slidenum">
              <a:rPr lang="en-US"/>
              <a:pPr>
                <a:defRPr/>
              </a:pPr>
              <a:t>‹#›</a:t>
            </a:fld>
            <a:endParaRPr lang="en-US"/>
          </a:p>
        </p:txBody>
      </p:sp>
    </p:spTree>
    <p:extLst>
      <p:ext uri="{BB962C8B-B14F-4D97-AF65-F5344CB8AC3E}">
        <p14:creationId xmlns:p14="http://schemas.microsoft.com/office/powerpoint/2010/main" val="863701265"/>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1E79C553-D839-FD45-A41F-A21128985F0E}" type="datetimeFigureOut">
              <a:rPr lang="en-US"/>
              <a:pPr>
                <a:defRPr/>
              </a:pPr>
              <a:t>10/2/18</a:t>
            </a:fld>
            <a:endParaRPr lang="en-US"/>
          </a:p>
        </p:txBody>
      </p:sp>
      <p:sp>
        <p:nvSpPr>
          <p:cNvPr id="3" name="Footer Placeholder 2"/>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577D91C1-C52A-6241-97B1-8BAFB4443BE8}" type="slidenum">
              <a:rPr lang="en-US"/>
              <a:pPr>
                <a:defRPr/>
              </a:pPr>
              <a:t>‹#›</a:t>
            </a:fld>
            <a:endParaRPr lang="en-US"/>
          </a:p>
        </p:txBody>
      </p:sp>
    </p:spTree>
    <p:extLst>
      <p:ext uri="{BB962C8B-B14F-4D97-AF65-F5344CB8AC3E}">
        <p14:creationId xmlns:p14="http://schemas.microsoft.com/office/powerpoint/2010/main" val="416229960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867C361-31A3-E843-8494-FD00DA06737A}"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801CE663-AB5C-E54F-9146-DFE42184736A}" type="slidenum">
              <a:rPr lang="en-US"/>
              <a:pPr>
                <a:defRPr/>
              </a:pPr>
              <a:t>‹#›</a:t>
            </a:fld>
            <a:endParaRPr lang="en-US"/>
          </a:p>
        </p:txBody>
      </p:sp>
    </p:spTree>
    <p:extLst>
      <p:ext uri="{BB962C8B-B14F-4D97-AF65-F5344CB8AC3E}">
        <p14:creationId xmlns:p14="http://schemas.microsoft.com/office/powerpoint/2010/main" val="31587736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B086DAB4-1E37-3242-9A7C-ED2702333896}" type="datetimeFigureOut">
              <a:rPr lang="en-US"/>
              <a:pPr>
                <a:defRPr/>
              </a:pPr>
              <a:t>10/2/18</a:t>
            </a:fld>
            <a:endParaRPr lang="en-US"/>
          </a:p>
        </p:txBody>
      </p:sp>
      <p:sp>
        <p:nvSpPr>
          <p:cNvPr id="6" name="Footer Placeholder 5"/>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1E01C71-E644-974D-B3CC-F8AC5F1E3B43}" type="slidenum">
              <a:rPr lang="en-US"/>
              <a:pPr>
                <a:defRPr/>
              </a:pPr>
              <a:t>‹#›</a:t>
            </a:fld>
            <a:endParaRPr lang="en-US"/>
          </a:p>
        </p:txBody>
      </p:sp>
    </p:spTree>
    <p:extLst>
      <p:ext uri="{BB962C8B-B14F-4D97-AF65-F5344CB8AC3E}">
        <p14:creationId xmlns:p14="http://schemas.microsoft.com/office/powerpoint/2010/main" val="360090301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CF21E343-3F3F-DE4C-8EEF-ADB7601594A1}"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2D122F16-1111-784C-9E5B-60CD5E0142E7}" type="slidenum">
              <a:rPr lang="en-US"/>
              <a:pPr>
                <a:defRPr/>
              </a:pPr>
              <a:t>‹#›</a:t>
            </a:fld>
            <a:endParaRPr lang="en-US"/>
          </a:p>
        </p:txBody>
      </p:sp>
    </p:spTree>
    <p:extLst>
      <p:ext uri="{BB962C8B-B14F-4D97-AF65-F5344CB8AC3E}">
        <p14:creationId xmlns:p14="http://schemas.microsoft.com/office/powerpoint/2010/main" val="165595499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4156D499-03CA-0340-BD62-11E1254E1597}" type="datetimeFigureOut">
              <a:rPr lang="en-US"/>
              <a:pPr>
                <a:defRPr/>
              </a:pPr>
              <a:t>10/2/18</a:t>
            </a:fld>
            <a:endParaRPr lang="en-US"/>
          </a:p>
        </p:txBody>
      </p:sp>
      <p:sp>
        <p:nvSpPr>
          <p:cNvPr id="5" name="Footer Placeholder 4"/>
          <p:cNvSpPr>
            <a:spLocks noGrp="1"/>
          </p:cNvSpPr>
          <p:nvPr>
            <p:ph type="ftr" sz="quarter" idx="11"/>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fontAlgn="base" hangingPunct="0">
              <a:spcBef>
                <a:spcPct val="0"/>
              </a:spcBef>
              <a:spcAft>
                <a:spcPct val="0"/>
              </a:spcAft>
              <a:defRPr>
                <a:ea typeface="ＭＳ Ｐゴシック" charset="0"/>
                <a:cs typeface="ＭＳ Ｐゴシック" charset="0"/>
              </a:defRPr>
            </a:lvl1pPr>
          </a:lstStyle>
          <a:p>
            <a:pPr>
              <a:defRPr/>
            </a:pPr>
            <a:fld id="{EFB61AEE-E14F-D54B-892E-2094A0BC9B42}" type="slidenum">
              <a:rPr lang="en-US"/>
              <a:pPr>
                <a:defRPr/>
              </a:pPr>
              <a:t>‹#›</a:t>
            </a:fld>
            <a:endParaRPr lang="en-US"/>
          </a:p>
        </p:txBody>
      </p:sp>
    </p:spTree>
    <p:extLst>
      <p:ext uri="{BB962C8B-B14F-4D97-AF65-F5344CB8AC3E}">
        <p14:creationId xmlns:p14="http://schemas.microsoft.com/office/powerpoint/2010/main" val="390104763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402334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45E3CDF-A261-8348-AD03-B97DB63F313F}" type="slidenum">
              <a:rPr lang="en-US"/>
              <a:pPr>
                <a:defRPr/>
              </a:pPr>
              <a:t>‹#›</a:t>
            </a:fld>
            <a:endParaRPr lang="en-US"/>
          </a:p>
        </p:txBody>
      </p:sp>
    </p:spTree>
    <p:extLst>
      <p:ext uri="{BB962C8B-B14F-4D97-AF65-F5344CB8AC3E}">
        <p14:creationId xmlns:p14="http://schemas.microsoft.com/office/powerpoint/2010/main" val="3043601489"/>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84F19C6-DA9B-0F44-AB61-8E8AD9EF3262}" type="slidenum">
              <a:rPr lang="en-US"/>
              <a:pPr>
                <a:defRPr/>
              </a:pPr>
              <a:t>‹#›</a:t>
            </a:fld>
            <a:endParaRPr lang="en-US"/>
          </a:p>
        </p:txBody>
      </p:sp>
    </p:spTree>
    <p:extLst>
      <p:ext uri="{BB962C8B-B14F-4D97-AF65-F5344CB8AC3E}">
        <p14:creationId xmlns:p14="http://schemas.microsoft.com/office/powerpoint/2010/main" val="961326089"/>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E2C6AD92-D690-B84F-ADE8-46D1601A3DBE}" type="slidenum">
              <a:rPr lang="en-US"/>
              <a:pPr>
                <a:defRPr/>
              </a:pPr>
              <a:t>‹#›</a:t>
            </a:fld>
            <a:endParaRPr lang="en-US"/>
          </a:p>
        </p:txBody>
      </p:sp>
    </p:spTree>
    <p:extLst>
      <p:ext uri="{BB962C8B-B14F-4D97-AF65-F5344CB8AC3E}">
        <p14:creationId xmlns:p14="http://schemas.microsoft.com/office/powerpoint/2010/main" val="2155987790"/>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D35CB3-5F8A-2447-8105-CE637DB8E22C}" type="slidenum">
              <a:rPr lang="en-US"/>
              <a:pPr>
                <a:defRPr/>
              </a:pPr>
              <a:t>‹#›</a:t>
            </a:fld>
            <a:endParaRPr lang="en-US"/>
          </a:p>
        </p:txBody>
      </p:sp>
    </p:spTree>
    <p:extLst>
      <p:ext uri="{BB962C8B-B14F-4D97-AF65-F5344CB8AC3E}">
        <p14:creationId xmlns:p14="http://schemas.microsoft.com/office/powerpoint/2010/main" val="192501223"/>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71841A1-1890-064B-BF45-5889261ABF44}" type="slidenum">
              <a:rPr lang="en-US"/>
              <a:pPr>
                <a:defRPr/>
              </a:pPr>
              <a:t>‹#›</a:t>
            </a:fld>
            <a:endParaRPr lang="en-US"/>
          </a:p>
        </p:txBody>
      </p:sp>
    </p:spTree>
    <p:extLst>
      <p:ext uri="{BB962C8B-B14F-4D97-AF65-F5344CB8AC3E}">
        <p14:creationId xmlns:p14="http://schemas.microsoft.com/office/powerpoint/2010/main" val="3359395035"/>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FD1D302D-FD3E-2E40-8BDE-C133ED1C3277}" type="slidenum">
              <a:rPr lang="en-US"/>
              <a:pPr>
                <a:defRPr/>
              </a:pPr>
              <a:t>‹#›</a:t>
            </a:fld>
            <a:endParaRPr lang="en-US"/>
          </a:p>
        </p:txBody>
      </p:sp>
    </p:spTree>
    <p:extLst>
      <p:ext uri="{BB962C8B-B14F-4D97-AF65-F5344CB8AC3E}">
        <p14:creationId xmlns:p14="http://schemas.microsoft.com/office/powerpoint/2010/main" val="2154426218"/>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0EE9439-1C23-CF45-B07C-BAAC4FFB1D2C}" type="slidenum">
              <a:rPr lang="en-US"/>
              <a:pPr>
                <a:defRPr/>
              </a:pPr>
              <a:t>‹#›</a:t>
            </a:fld>
            <a:endParaRPr lang="en-US"/>
          </a:p>
        </p:txBody>
      </p:sp>
    </p:spTree>
    <p:extLst>
      <p:ext uri="{BB962C8B-B14F-4D97-AF65-F5344CB8AC3E}">
        <p14:creationId xmlns:p14="http://schemas.microsoft.com/office/powerpoint/2010/main" val="2780646289"/>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28DFB06-6A79-954D-83C4-B8391BE74BF9}" type="slidenum">
              <a:rPr lang="en-US"/>
              <a:pPr>
                <a:defRPr/>
              </a:pPr>
              <a:t>‹#›</a:t>
            </a:fld>
            <a:endParaRPr lang="en-US"/>
          </a:p>
        </p:txBody>
      </p:sp>
    </p:spTree>
    <p:extLst>
      <p:ext uri="{BB962C8B-B14F-4D97-AF65-F5344CB8AC3E}">
        <p14:creationId xmlns:p14="http://schemas.microsoft.com/office/powerpoint/2010/main" val="1015820023"/>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8EA1F53-3B6F-9349-9FBC-039FD8F11023}" type="slidenum">
              <a:rPr lang="en-US"/>
              <a:pPr>
                <a:defRPr/>
              </a:pPr>
              <a:t>‹#›</a:t>
            </a:fld>
            <a:endParaRPr lang="en-US"/>
          </a:p>
        </p:txBody>
      </p:sp>
    </p:spTree>
    <p:extLst>
      <p:ext uri="{BB962C8B-B14F-4D97-AF65-F5344CB8AC3E}">
        <p14:creationId xmlns:p14="http://schemas.microsoft.com/office/powerpoint/2010/main" val="1439863512"/>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854EB72-B76C-6249-B6ED-DFFCEC170000}" type="slidenum">
              <a:rPr lang="en-US"/>
              <a:pPr>
                <a:defRPr/>
              </a:pPr>
              <a:t>‹#›</a:t>
            </a:fld>
            <a:endParaRPr lang="en-US"/>
          </a:p>
        </p:txBody>
      </p:sp>
    </p:spTree>
    <p:extLst>
      <p:ext uri="{BB962C8B-B14F-4D97-AF65-F5344CB8AC3E}">
        <p14:creationId xmlns:p14="http://schemas.microsoft.com/office/powerpoint/2010/main" val="3439865591"/>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4C75AD-A7F2-DD43-AB9D-E74B042FB273}" type="slidenum">
              <a:rPr lang="en-US"/>
              <a:pPr>
                <a:defRPr/>
              </a:pPr>
              <a:t>‹#›</a:t>
            </a:fld>
            <a:endParaRPr lang="en-US"/>
          </a:p>
        </p:txBody>
      </p:sp>
    </p:spTree>
    <p:extLst>
      <p:ext uri="{BB962C8B-B14F-4D97-AF65-F5344CB8AC3E}">
        <p14:creationId xmlns:p14="http://schemas.microsoft.com/office/powerpoint/2010/main" val="1754359308"/>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81EC6F5-6AB0-2941-9FB9-F327130A8924}" type="slidenum">
              <a:rPr lang="en-US"/>
              <a:pPr>
                <a:defRPr/>
              </a:pPr>
              <a:t>‹#›</a:t>
            </a:fld>
            <a:endParaRPr lang="en-US"/>
          </a:p>
        </p:txBody>
      </p:sp>
    </p:spTree>
    <p:extLst>
      <p:ext uri="{BB962C8B-B14F-4D97-AF65-F5344CB8AC3E}">
        <p14:creationId xmlns:p14="http://schemas.microsoft.com/office/powerpoint/2010/main" val="424870423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10E851C-EABB-B440-A5AE-C21C0429579D}" type="slidenum">
              <a:rPr lang="en-US"/>
              <a:pPr>
                <a:defRPr/>
              </a:pPr>
              <a:t>‹#›</a:t>
            </a:fld>
            <a:endParaRPr lang="en-US"/>
          </a:p>
        </p:txBody>
      </p:sp>
    </p:spTree>
    <p:extLst>
      <p:ext uri="{BB962C8B-B14F-4D97-AF65-F5344CB8AC3E}">
        <p14:creationId xmlns:p14="http://schemas.microsoft.com/office/powerpoint/2010/main" val="28074467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93424D-4008-8146-82E0-8ECC78CE73B5}" type="slidenum">
              <a:rPr lang="en-US"/>
              <a:pPr>
                <a:defRPr/>
              </a:pPr>
              <a:t>‹#›</a:t>
            </a:fld>
            <a:endParaRPr lang="en-US"/>
          </a:p>
        </p:txBody>
      </p:sp>
    </p:spTree>
    <p:extLst>
      <p:ext uri="{BB962C8B-B14F-4D97-AF65-F5344CB8AC3E}">
        <p14:creationId xmlns:p14="http://schemas.microsoft.com/office/powerpoint/2010/main" val="2410204359"/>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4D034A-459A-5C41-A0FE-E4BE36CE3657}" type="slidenum">
              <a:rPr lang="en-US"/>
              <a:pPr>
                <a:defRPr/>
              </a:pPr>
              <a:t>‹#›</a:t>
            </a:fld>
            <a:endParaRPr lang="en-US"/>
          </a:p>
        </p:txBody>
      </p:sp>
    </p:spTree>
    <p:extLst>
      <p:ext uri="{BB962C8B-B14F-4D97-AF65-F5344CB8AC3E}">
        <p14:creationId xmlns:p14="http://schemas.microsoft.com/office/powerpoint/2010/main" val="4025141268"/>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35D26D-A8FC-B14D-ADCA-85886AD6DF67}" type="slidenum">
              <a:rPr lang="en-US"/>
              <a:pPr>
                <a:defRPr/>
              </a:pPr>
              <a:t>‹#›</a:t>
            </a:fld>
            <a:endParaRPr lang="en-US"/>
          </a:p>
        </p:txBody>
      </p:sp>
    </p:spTree>
    <p:extLst>
      <p:ext uri="{BB962C8B-B14F-4D97-AF65-F5344CB8AC3E}">
        <p14:creationId xmlns:p14="http://schemas.microsoft.com/office/powerpoint/2010/main" val="835600123"/>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9162"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49163"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227B05AB-8B28-9E4B-B6DC-3B075797E9F1}" type="slidenum">
              <a:rPr lang="en-US"/>
              <a:pPr>
                <a:defRPr/>
              </a:pPr>
              <a:t>‹#›</a:t>
            </a:fld>
            <a:endParaRPr lang="en-US"/>
          </a:p>
        </p:txBody>
      </p:sp>
    </p:spTree>
    <p:extLst>
      <p:ext uri="{BB962C8B-B14F-4D97-AF65-F5344CB8AC3E}">
        <p14:creationId xmlns:p14="http://schemas.microsoft.com/office/powerpoint/2010/main" val="19119928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D5984E45-7EA2-4141-83EB-9574C6A006DF}" type="slidenum">
              <a:rPr lang="en-US"/>
              <a:pPr>
                <a:defRPr/>
              </a:pPr>
              <a:t>‹#›</a:t>
            </a:fld>
            <a:endParaRPr lang="en-US"/>
          </a:p>
        </p:txBody>
      </p:sp>
    </p:spTree>
    <p:extLst>
      <p:ext uri="{BB962C8B-B14F-4D97-AF65-F5344CB8AC3E}">
        <p14:creationId xmlns:p14="http://schemas.microsoft.com/office/powerpoint/2010/main" val="9923837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2C494F32-778F-504C-A9B9-18B17D68E511}" type="slidenum">
              <a:rPr lang="en-US"/>
              <a:pPr>
                <a:defRPr/>
              </a:pPr>
              <a:t>‹#›</a:t>
            </a:fld>
            <a:endParaRPr lang="en-US"/>
          </a:p>
        </p:txBody>
      </p:sp>
    </p:spTree>
    <p:extLst>
      <p:ext uri="{BB962C8B-B14F-4D97-AF65-F5344CB8AC3E}">
        <p14:creationId xmlns:p14="http://schemas.microsoft.com/office/powerpoint/2010/main" val="31602881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08E2151-5D49-7841-A43E-125FD83AB948}" type="slidenum">
              <a:rPr lang="en-US"/>
              <a:pPr>
                <a:defRPr/>
              </a:pPr>
              <a:t>‹#›</a:t>
            </a:fld>
            <a:endParaRPr lang="en-US"/>
          </a:p>
        </p:txBody>
      </p:sp>
    </p:spTree>
    <p:extLst>
      <p:ext uri="{BB962C8B-B14F-4D97-AF65-F5344CB8AC3E}">
        <p14:creationId xmlns:p14="http://schemas.microsoft.com/office/powerpoint/2010/main" val="17746970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a:ln/>
        </p:spPr>
        <p:txBody>
          <a:bodyPr/>
          <a:lstStyle>
            <a:lvl1pPr>
              <a:defRPr/>
            </a:lvl1pPr>
          </a:lstStyle>
          <a:p>
            <a:pPr>
              <a:defRPr/>
            </a:pPr>
            <a:endParaRPr lang="en-US"/>
          </a:p>
        </p:txBody>
      </p:sp>
      <p:sp>
        <p:nvSpPr>
          <p:cNvPr id="8" name="Rectangle 1037"/>
          <p:cNvSpPr>
            <a:spLocks noGrp="1" noChangeArrowheads="1"/>
          </p:cNvSpPr>
          <p:nvPr>
            <p:ph type="ftr" sz="quarter" idx="11"/>
          </p:nvPr>
        </p:nvSpPr>
        <p:spPr>
          <a:ln/>
        </p:spPr>
        <p:txBody>
          <a:bodyPr/>
          <a:lstStyle>
            <a:lvl1pPr>
              <a:defRPr/>
            </a:lvl1pPr>
          </a:lstStyle>
          <a:p>
            <a:pPr>
              <a:defRPr/>
            </a:pPr>
            <a:endParaRPr lang="en-US"/>
          </a:p>
        </p:txBody>
      </p:sp>
      <p:sp>
        <p:nvSpPr>
          <p:cNvPr id="9" name="Rectangle 1038"/>
          <p:cNvSpPr>
            <a:spLocks noGrp="1" noChangeArrowheads="1"/>
          </p:cNvSpPr>
          <p:nvPr>
            <p:ph type="sldNum" sz="quarter" idx="12"/>
          </p:nvPr>
        </p:nvSpPr>
        <p:spPr>
          <a:ln/>
        </p:spPr>
        <p:txBody>
          <a:bodyPr/>
          <a:lstStyle>
            <a:lvl1pPr>
              <a:defRPr/>
            </a:lvl1pPr>
          </a:lstStyle>
          <a:p>
            <a:pPr>
              <a:defRPr/>
            </a:pPr>
            <a:fld id="{143EE7B6-6A2D-C849-9837-39B5B5835B98}" type="slidenum">
              <a:rPr lang="en-US"/>
              <a:pPr>
                <a:defRPr/>
              </a:pPr>
              <a:t>‹#›</a:t>
            </a:fld>
            <a:endParaRPr lang="en-US"/>
          </a:p>
        </p:txBody>
      </p:sp>
    </p:spTree>
    <p:extLst>
      <p:ext uri="{BB962C8B-B14F-4D97-AF65-F5344CB8AC3E}">
        <p14:creationId xmlns:p14="http://schemas.microsoft.com/office/powerpoint/2010/main" val="10117928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a:ln/>
        </p:spPr>
        <p:txBody>
          <a:bodyPr/>
          <a:lstStyle>
            <a:lvl1pPr>
              <a:defRPr/>
            </a:lvl1pPr>
          </a:lstStyle>
          <a:p>
            <a:pPr>
              <a:defRPr/>
            </a:pPr>
            <a:endParaRPr lang="en-US"/>
          </a:p>
        </p:txBody>
      </p:sp>
      <p:sp>
        <p:nvSpPr>
          <p:cNvPr id="4" name="Rectangle 1037"/>
          <p:cNvSpPr>
            <a:spLocks noGrp="1" noChangeArrowheads="1"/>
          </p:cNvSpPr>
          <p:nvPr>
            <p:ph type="ftr" sz="quarter" idx="11"/>
          </p:nvPr>
        </p:nvSpPr>
        <p:spPr>
          <a:ln/>
        </p:spPr>
        <p:txBody>
          <a:bodyPr/>
          <a:lstStyle>
            <a:lvl1pPr>
              <a:defRPr/>
            </a:lvl1pPr>
          </a:lstStyle>
          <a:p>
            <a:pPr>
              <a:defRPr/>
            </a:pPr>
            <a:endParaRPr lang="en-US"/>
          </a:p>
        </p:txBody>
      </p:sp>
      <p:sp>
        <p:nvSpPr>
          <p:cNvPr id="5" name="Rectangle 1038"/>
          <p:cNvSpPr>
            <a:spLocks noGrp="1" noChangeArrowheads="1"/>
          </p:cNvSpPr>
          <p:nvPr>
            <p:ph type="sldNum" sz="quarter" idx="12"/>
          </p:nvPr>
        </p:nvSpPr>
        <p:spPr>
          <a:ln/>
        </p:spPr>
        <p:txBody>
          <a:bodyPr/>
          <a:lstStyle>
            <a:lvl1pPr>
              <a:defRPr/>
            </a:lvl1pPr>
          </a:lstStyle>
          <a:p>
            <a:pPr>
              <a:defRPr/>
            </a:pPr>
            <a:fld id="{350EABE8-CFBF-E445-9046-A1C635B7E3D3}" type="slidenum">
              <a:rPr lang="en-US"/>
              <a:pPr>
                <a:defRPr/>
              </a:pPr>
              <a:t>‹#›</a:t>
            </a:fld>
            <a:endParaRPr lang="en-US"/>
          </a:p>
        </p:txBody>
      </p:sp>
    </p:spTree>
    <p:extLst>
      <p:ext uri="{BB962C8B-B14F-4D97-AF65-F5344CB8AC3E}">
        <p14:creationId xmlns:p14="http://schemas.microsoft.com/office/powerpoint/2010/main" val="4649550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a:ln/>
        </p:spPr>
        <p:txBody>
          <a:bodyPr/>
          <a:lstStyle>
            <a:lvl1pPr>
              <a:defRPr/>
            </a:lvl1pPr>
          </a:lstStyle>
          <a:p>
            <a:pPr>
              <a:defRPr/>
            </a:pPr>
            <a:endParaRPr lang="en-US"/>
          </a:p>
        </p:txBody>
      </p:sp>
      <p:sp>
        <p:nvSpPr>
          <p:cNvPr id="3" name="Rectangle 1037"/>
          <p:cNvSpPr>
            <a:spLocks noGrp="1" noChangeArrowheads="1"/>
          </p:cNvSpPr>
          <p:nvPr>
            <p:ph type="ftr" sz="quarter" idx="11"/>
          </p:nvPr>
        </p:nvSpPr>
        <p:spPr>
          <a:ln/>
        </p:spPr>
        <p:txBody>
          <a:bodyPr/>
          <a:lstStyle>
            <a:lvl1pPr>
              <a:defRPr/>
            </a:lvl1pPr>
          </a:lstStyle>
          <a:p>
            <a:pPr>
              <a:defRPr/>
            </a:pPr>
            <a:endParaRPr lang="en-US"/>
          </a:p>
        </p:txBody>
      </p:sp>
      <p:sp>
        <p:nvSpPr>
          <p:cNvPr id="4" name="Rectangle 1038"/>
          <p:cNvSpPr>
            <a:spLocks noGrp="1" noChangeArrowheads="1"/>
          </p:cNvSpPr>
          <p:nvPr>
            <p:ph type="sldNum" sz="quarter" idx="12"/>
          </p:nvPr>
        </p:nvSpPr>
        <p:spPr>
          <a:ln/>
        </p:spPr>
        <p:txBody>
          <a:bodyPr/>
          <a:lstStyle>
            <a:lvl1pPr>
              <a:defRPr/>
            </a:lvl1pPr>
          </a:lstStyle>
          <a:p>
            <a:pPr>
              <a:defRPr/>
            </a:pPr>
            <a:fld id="{4AA379CD-0668-ED4B-87C3-31624533C141}" type="slidenum">
              <a:rPr lang="en-US"/>
              <a:pPr>
                <a:defRPr/>
              </a:pPr>
              <a:t>‹#›</a:t>
            </a:fld>
            <a:endParaRPr lang="en-US"/>
          </a:p>
        </p:txBody>
      </p:sp>
    </p:spTree>
    <p:extLst>
      <p:ext uri="{BB962C8B-B14F-4D97-AF65-F5344CB8AC3E}">
        <p14:creationId xmlns:p14="http://schemas.microsoft.com/office/powerpoint/2010/main" val="42851135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418014-C375-674F-A642-FE93659C4C8B}" type="slidenum">
              <a:rPr lang="en-US"/>
              <a:pPr>
                <a:defRPr/>
              </a:pPr>
              <a:t>‹#›</a:t>
            </a:fld>
            <a:endParaRPr lang="en-US"/>
          </a:p>
        </p:txBody>
      </p:sp>
    </p:spTree>
    <p:extLst>
      <p:ext uri="{BB962C8B-B14F-4D97-AF65-F5344CB8AC3E}">
        <p14:creationId xmlns:p14="http://schemas.microsoft.com/office/powerpoint/2010/main" val="8133461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968B8046-0E03-574B-B9C9-2BEBB95E2742}" type="slidenum">
              <a:rPr lang="en-US"/>
              <a:pPr>
                <a:defRPr/>
              </a:pPr>
              <a:t>‹#›</a:t>
            </a:fld>
            <a:endParaRPr lang="en-US"/>
          </a:p>
        </p:txBody>
      </p:sp>
    </p:spTree>
    <p:extLst>
      <p:ext uri="{BB962C8B-B14F-4D97-AF65-F5344CB8AC3E}">
        <p14:creationId xmlns:p14="http://schemas.microsoft.com/office/powerpoint/2010/main" val="239222267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a:ln/>
        </p:spPr>
        <p:txBody>
          <a:bodyPr/>
          <a:lstStyle>
            <a:lvl1pPr>
              <a:defRPr/>
            </a:lvl1pPr>
          </a:lstStyle>
          <a:p>
            <a:pPr>
              <a:defRPr/>
            </a:pPr>
            <a:endParaRPr lang="en-US"/>
          </a:p>
        </p:txBody>
      </p:sp>
      <p:sp>
        <p:nvSpPr>
          <p:cNvPr id="6" name="Rectangle 1037"/>
          <p:cNvSpPr>
            <a:spLocks noGrp="1" noChangeArrowheads="1"/>
          </p:cNvSpPr>
          <p:nvPr>
            <p:ph type="ftr" sz="quarter" idx="11"/>
          </p:nvPr>
        </p:nvSpPr>
        <p:spPr>
          <a:ln/>
        </p:spPr>
        <p:txBody>
          <a:bodyPr/>
          <a:lstStyle>
            <a:lvl1pPr>
              <a:defRPr/>
            </a:lvl1pPr>
          </a:lstStyle>
          <a:p>
            <a:pPr>
              <a:defRPr/>
            </a:pPr>
            <a:endParaRPr lang="en-US"/>
          </a:p>
        </p:txBody>
      </p:sp>
      <p:sp>
        <p:nvSpPr>
          <p:cNvPr id="7" name="Rectangle 1038"/>
          <p:cNvSpPr>
            <a:spLocks noGrp="1" noChangeArrowheads="1"/>
          </p:cNvSpPr>
          <p:nvPr>
            <p:ph type="sldNum" sz="quarter" idx="12"/>
          </p:nvPr>
        </p:nvSpPr>
        <p:spPr>
          <a:ln/>
        </p:spPr>
        <p:txBody>
          <a:bodyPr/>
          <a:lstStyle>
            <a:lvl1pPr>
              <a:defRPr/>
            </a:lvl1pPr>
          </a:lstStyle>
          <a:p>
            <a:pPr>
              <a:defRPr/>
            </a:pPr>
            <a:fld id="{77B33A39-8F40-1D46-B785-C0F97EE571CB}" type="slidenum">
              <a:rPr lang="en-US"/>
              <a:pPr>
                <a:defRPr/>
              </a:pPr>
              <a:t>‹#›</a:t>
            </a:fld>
            <a:endParaRPr lang="en-US"/>
          </a:p>
        </p:txBody>
      </p:sp>
    </p:spTree>
    <p:extLst>
      <p:ext uri="{BB962C8B-B14F-4D97-AF65-F5344CB8AC3E}">
        <p14:creationId xmlns:p14="http://schemas.microsoft.com/office/powerpoint/2010/main" val="31892088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CB862EA9-4F59-BB4E-9CEE-9B8C696855A8}" type="slidenum">
              <a:rPr lang="en-US"/>
              <a:pPr>
                <a:defRPr/>
              </a:pPr>
              <a:t>‹#›</a:t>
            </a:fld>
            <a:endParaRPr lang="en-US"/>
          </a:p>
        </p:txBody>
      </p:sp>
    </p:spTree>
    <p:extLst>
      <p:ext uri="{BB962C8B-B14F-4D97-AF65-F5344CB8AC3E}">
        <p14:creationId xmlns:p14="http://schemas.microsoft.com/office/powerpoint/2010/main" val="3957089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a:ln/>
        </p:spPr>
        <p:txBody>
          <a:bodyPr/>
          <a:lstStyle>
            <a:lvl1pPr>
              <a:defRPr/>
            </a:lvl1pPr>
          </a:lstStyle>
          <a:p>
            <a:pPr>
              <a:defRPr/>
            </a:pPr>
            <a:endParaRPr lang="en-US"/>
          </a:p>
        </p:txBody>
      </p:sp>
      <p:sp>
        <p:nvSpPr>
          <p:cNvPr id="5" name="Rectangle 1037"/>
          <p:cNvSpPr>
            <a:spLocks noGrp="1" noChangeArrowheads="1"/>
          </p:cNvSpPr>
          <p:nvPr>
            <p:ph type="ftr" sz="quarter" idx="11"/>
          </p:nvPr>
        </p:nvSpPr>
        <p:spPr>
          <a:ln/>
        </p:spPr>
        <p:txBody>
          <a:bodyPr/>
          <a:lstStyle>
            <a:lvl1pPr>
              <a:defRPr/>
            </a:lvl1pPr>
          </a:lstStyle>
          <a:p>
            <a:pPr>
              <a:defRPr/>
            </a:pPr>
            <a:endParaRPr lang="en-US"/>
          </a:p>
        </p:txBody>
      </p:sp>
      <p:sp>
        <p:nvSpPr>
          <p:cNvPr id="6" name="Rectangle 1038"/>
          <p:cNvSpPr>
            <a:spLocks noGrp="1" noChangeArrowheads="1"/>
          </p:cNvSpPr>
          <p:nvPr>
            <p:ph type="sldNum" sz="quarter" idx="12"/>
          </p:nvPr>
        </p:nvSpPr>
        <p:spPr>
          <a:ln/>
        </p:spPr>
        <p:txBody>
          <a:bodyPr/>
          <a:lstStyle>
            <a:lvl1pPr>
              <a:defRPr/>
            </a:lvl1pPr>
          </a:lstStyle>
          <a:p>
            <a:pPr>
              <a:defRPr/>
            </a:pPr>
            <a:fld id="{A3FBE5DE-DF0E-D34A-AB29-2C76B1C9DB3D}" type="slidenum">
              <a:rPr lang="en-US"/>
              <a:pPr>
                <a:defRPr/>
              </a:pPr>
              <a:t>‹#›</a:t>
            </a:fld>
            <a:endParaRPr lang="en-US"/>
          </a:p>
        </p:txBody>
      </p:sp>
    </p:spTree>
    <p:extLst>
      <p:ext uri="{BB962C8B-B14F-4D97-AF65-F5344CB8AC3E}">
        <p14:creationId xmlns:p14="http://schemas.microsoft.com/office/powerpoint/2010/main" val="40265988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505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5059"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6E4FA0D-55A2-EF47-85DC-0397C1C17BD8}" type="slidenum">
              <a:rPr lang="en-US"/>
              <a:pPr>
                <a:defRPr/>
              </a:pPr>
              <a:t>‹#›</a:t>
            </a:fld>
            <a:endParaRPr lang="en-US"/>
          </a:p>
        </p:txBody>
      </p:sp>
    </p:spTree>
    <p:extLst>
      <p:ext uri="{BB962C8B-B14F-4D97-AF65-F5344CB8AC3E}">
        <p14:creationId xmlns:p14="http://schemas.microsoft.com/office/powerpoint/2010/main" val="41292122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F449E2E4-9624-CC45-B895-047A38EBE147}" type="slidenum">
              <a:rPr lang="en-US"/>
              <a:pPr>
                <a:defRPr/>
              </a:pPr>
              <a:t>‹#›</a:t>
            </a:fld>
            <a:endParaRPr lang="en-US"/>
          </a:p>
        </p:txBody>
      </p:sp>
    </p:spTree>
    <p:extLst>
      <p:ext uri="{BB962C8B-B14F-4D97-AF65-F5344CB8AC3E}">
        <p14:creationId xmlns:p14="http://schemas.microsoft.com/office/powerpoint/2010/main" val="4208211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41116FB-971B-E048-B344-4659917E5CB7}" type="slidenum">
              <a:rPr lang="en-US"/>
              <a:pPr>
                <a:defRPr/>
              </a:pPr>
              <a:t>‹#›</a:t>
            </a:fld>
            <a:endParaRPr lang="en-US"/>
          </a:p>
        </p:txBody>
      </p:sp>
    </p:spTree>
    <p:extLst>
      <p:ext uri="{BB962C8B-B14F-4D97-AF65-F5344CB8AC3E}">
        <p14:creationId xmlns:p14="http://schemas.microsoft.com/office/powerpoint/2010/main" val="34604539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6BEF4D0-123B-7F48-921F-A481B75F4E96}" type="slidenum">
              <a:rPr lang="en-US"/>
              <a:pPr>
                <a:defRPr/>
              </a:pPr>
              <a:t>‹#›</a:t>
            </a:fld>
            <a:endParaRPr lang="en-US"/>
          </a:p>
        </p:txBody>
      </p:sp>
    </p:spTree>
    <p:extLst>
      <p:ext uri="{BB962C8B-B14F-4D97-AF65-F5344CB8AC3E}">
        <p14:creationId xmlns:p14="http://schemas.microsoft.com/office/powerpoint/2010/main" val="26438479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6D7AED4B-B124-2346-A457-CDBE82552B7B}" type="slidenum">
              <a:rPr lang="en-US"/>
              <a:pPr>
                <a:defRPr/>
              </a:pPr>
              <a:t>‹#›</a:t>
            </a:fld>
            <a:endParaRPr lang="en-US"/>
          </a:p>
        </p:txBody>
      </p:sp>
    </p:spTree>
    <p:extLst>
      <p:ext uri="{BB962C8B-B14F-4D97-AF65-F5344CB8AC3E}">
        <p14:creationId xmlns:p14="http://schemas.microsoft.com/office/powerpoint/2010/main" val="250961535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CA8F121E-1CAA-0F4C-9A11-F047F8EDA648}" type="slidenum">
              <a:rPr lang="en-US"/>
              <a:pPr>
                <a:defRPr/>
              </a:pPr>
              <a:t>‹#›</a:t>
            </a:fld>
            <a:endParaRPr lang="en-US"/>
          </a:p>
        </p:txBody>
      </p:sp>
    </p:spTree>
    <p:extLst>
      <p:ext uri="{BB962C8B-B14F-4D97-AF65-F5344CB8AC3E}">
        <p14:creationId xmlns:p14="http://schemas.microsoft.com/office/powerpoint/2010/main" val="27264188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96A2C7-5F35-1747-9B14-994E6BF7DAE7}" type="slidenum">
              <a:rPr lang="en-US"/>
              <a:pPr>
                <a:defRPr/>
              </a:pPr>
              <a:t>‹#›</a:t>
            </a:fld>
            <a:endParaRPr lang="en-US"/>
          </a:p>
        </p:txBody>
      </p:sp>
    </p:spTree>
    <p:extLst>
      <p:ext uri="{BB962C8B-B14F-4D97-AF65-F5344CB8AC3E}">
        <p14:creationId xmlns:p14="http://schemas.microsoft.com/office/powerpoint/2010/main" val="10363862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3C19CB2C-7D66-F842-9C68-33C148E0A690}" type="slidenum">
              <a:rPr lang="en-US"/>
              <a:pPr>
                <a:defRPr/>
              </a:pPr>
              <a:t>‹#›</a:t>
            </a:fld>
            <a:endParaRPr lang="en-US"/>
          </a:p>
        </p:txBody>
      </p:sp>
    </p:spTree>
    <p:extLst>
      <p:ext uri="{BB962C8B-B14F-4D97-AF65-F5344CB8AC3E}">
        <p14:creationId xmlns:p14="http://schemas.microsoft.com/office/powerpoint/2010/main" val="1571724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1495700F-EF9C-6C43-97B8-097B6186EA4E}" type="slidenum">
              <a:rPr lang="en-US"/>
              <a:pPr>
                <a:defRPr/>
              </a:pPr>
              <a:t>‹#›</a:t>
            </a:fld>
            <a:endParaRPr lang="en-US"/>
          </a:p>
        </p:txBody>
      </p:sp>
    </p:spTree>
    <p:extLst>
      <p:ext uri="{BB962C8B-B14F-4D97-AF65-F5344CB8AC3E}">
        <p14:creationId xmlns:p14="http://schemas.microsoft.com/office/powerpoint/2010/main" val="282020898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487A5EE7-05CC-CE4F-9F39-5EC12AF8EBC9}" type="slidenum">
              <a:rPr lang="en-US"/>
              <a:pPr>
                <a:defRPr/>
              </a:pPr>
              <a:t>‹#›</a:t>
            </a:fld>
            <a:endParaRPr lang="en-US"/>
          </a:p>
        </p:txBody>
      </p:sp>
    </p:spTree>
    <p:extLst>
      <p:ext uri="{BB962C8B-B14F-4D97-AF65-F5344CB8AC3E}">
        <p14:creationId xmlns:p14="http://schemas.microsoft.com/office/powerpoint/2010/main" val="62376211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E72BDCF-9854-3F43-B290-083B6C373061}" type="slidenum">
              <a:rPr lang="en-US"/>
              <a:pPr>
                <a:defRPr/>
              </a:pPr>
              <a:t>‹#›</a:t>
            </a:fld>
            <a:endParaRPr lang="en-US"/>
          </a:p>
        </p:txBody>
      </p:sp>
    </p:spTree>
    <p:extLst>
      <p:ext uri="{BB962C8B-B14F-4D97-AF65-F5344CB8AC3E}">
        <p14:creationId xmlns:p14="http://schemas.microsoft.com/office/powerpoint/2010/main" val="152309669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A616EA6-E81E-014D-A251-47DC92AD5E33}" type="slidenum">
              <a:rPr lang="en-US"/>
              <a:pPr>
                <a:defRPr/>
              </a:pPr>
              <a:t>‹#›</a:t>
            </a:fld>
            <a:endParaRPr lang="en-US"/>
          </a:p>
        </p:txBody>
      </p:sp>
    </p:spTree>
    <p:extLst>
      <p:ext uri="{BB962C8B-B14F-4D97-AF65-F5344CB8AC3E}">
        <p14:creationId xmlns:p14="http://schemas.microsoft.com/office/powerpoint/2010/main" val="30657086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E17B082-22A8-DB4E-8829-FED8D09E8520}" type="slidenum">
              <a:rPr lang="en-US"/>
              <a:pPr>
                <a:defRPr/>
              </a:pPr>
              <a:t>‹#›</a:t>
            </a:fld>
            <a:endParaRPr lang="en-US"/>
          </a:p>
        </p:txBody>
      </p:sp>
    </p:spTree>
    <p:extLst>
      <p:ext uri="{BB962C8B-B14F-4D97-AF65-F5344CB8AC3E}">
        <p14:creationId xmlns:p14="http://schemas.microsoft.com/office/powerpoint/2010/main" val="325936668"/>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078FBA-A91B-154F-8BAC-7FE5189D7CA2}" type="slidenum">
              <a:rPr lang="en-US"/>
              <a:pPr>
                <a:defRPr/>
              </a:pPr>
              <a:t>‹#›</a:t>
            </a:fld>
            <a:endParaRPr lang="en-US"/>
          </a:p>
        </p:txBody>
      </p:sp>
    </p:spTree>
    <p:extLst>
      <p:ext uri="{BB962C8B-B14F-4D97-AF65-F5344CB8AC3E}">
        <p14:creationId xmlns:p14="http://schemas.microsoft.com/office/powerpoint/2010/main" val="2773942584"/>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EA9F83C-D34E-4042-83CC-2AE428C01CF8}" type="slidenum">
              <a:rPr lang="en-US"/>
              <a:pPr>
                <a:defRPr/>
              </a:pPr>
              <a:t>‹#›</a:t>
            </a:fld>
            <a:endParaRPr lang="en-US"/>
          </a:p>
        </p:txBody>
      </p:sp>
    </p:spTree>
    <p:extLst>
      <p:ext uri="{BB962C8B-B14F-4D97-AF65-F5344CB8AC3E}">
        <p14:creationId xmlns:p14="http://schemas.microsoft.com/office/powerpoint/2010/main" val="29868753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8136BB4-F84E-BE45-9574-7AA5827E3BF2}" type="slidenum">
              <a:rPr lang="en-US"/>
              <a:pPr>
                <a:defRPr/>
              </a:pPr>
              <a:t>‹#›</a:t>
            </a:fld>
            <a:endParaRPr lang="en-US"/>
          </a:p>
        </p:txBody>
      </p:sp>
    </p:spTree>
    <p:extLst>
      <p:ext uri="{BB962C8B-B14F-4D97-AF65-F5344CB8AC3E}">
        <p14:creationId xmlns:p14="http://schemas.microsoft.com/office/powerpoint/2010/main" val="3640855865"/>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62965D0-69AF-2F43-804C-B7D8AC9226E8}" type="slidenum">
              <a:rPr lang="en-US"/>
              <a:pPr>
                <a:defRPr/>
              </a:pPr>
              <a:t>‹#›</a:t>
            </a:fld>
            <a:endParaRPr lang="en-US"/>
          </a:p>
        </p:txBody>
      </p:sp>
    </p:spTree>
    <p:extLst>
      <p:ext uri="{BB962C8B-B14F-4D97-AF65-F5344CB8AC3E}">
        <p14:creationId xmlns:p14="http://schemas.microsoft.com/office/powerpoint/2010/main" val="557120198"/>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997F9C7-6AB6-B44D-B425-573754B72F40}" type="slidenum">
              <a:rPr lang="en-US"/>
              <a:pPr>
                <a:defRPr/>
              </a:pPr>
              <a:t>‹#›</a:t>
            </a:fld>
            <a:endParaRPr lang="en-US"/>
          </a:p>
        </p:txBody>
      </p:sp>
    </p:spTree>
    <p:extLst>
      <p:ext uri="{BB962C8B-B14F-4D97-AF65-F5344CB8AC3E}">
        <p14:creationId xmlns:p14="http://schemas.microsoft.com/office/powerpoint/2010/main" val="16263925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D49FC9-EADA-7D41-98D8-C7372E506B29}" type="slidenum">
              <a:rPr lang="en-US"/>
              <a:pPr>
                <a:defRPr/>
              </a:pPr>
              <a:t>‹#›</a:t>
            </a:fld>
            <a:endParaRPr lang="en-US"/>
          </a:p>
        </p:txBody>
      </p:sp>
    </p:spTree>
    <p:extLst>
      <p:ext uri="{BB962C8B-B14F-4D97-AF65-F5344CB8AC3E}">
        <p14:creationId xmlns:p14="http://schemas.microsoft.com/office/powerpoint/2010/main" val="3840331714"/>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5C43411-09B6-4C43-B9F1-716B6D21A016}" type="slidenum">
              <a:rPr lang="en-US"/>
              <a:pPr>
                <a:defRPr/>
              </a:pPr>
              <a:t>‹#›</a:t>
            </a:fld>
            <a:endParaRPr lang="en-US"/>
          </a:p>
        </p:txBody>
      </p:sp>
    </p:spTree>
    <p:extLst>
      <p:ext uri="{BB962C8B-B14F-4D97-AF65-F5344CB8AC3E}">
        <p14:creationId xmlns:p14="http://schemas.microsoft.com/office/powerpoint/2010/main" val="1150340497"/>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071EAD8-1BC0-C840-8E25-DB7C2427A04A}" type="slidenum">
              <a:rPr lang="en-US"/>
              <a:pPr>
                <a:defRPr/>
              </a:pPr>
              <a:t>‹#›</a:t>
            </a:fld>
            <a:endParaRPr lang="en-US"/>
          </a:p>
        </p:txBody>
      </p:sp>
    </p:spTree>
    <p:extLst>
      <p:ext uri="{BB962C8B-B14F-4D97-AF65-F5344CB8AC3E}">
        <p14:creationId xmlns:p14="http://schemas.microsoft.com/office/powerpoint/2010/main" val="234235861"/>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9D6CB5-77FF-F24B-8123-75BCB65D1203}" type="slidenum">
              <a:rPr lang="en-US"/>
              <a:pPr>
                <a:defRPr/>
              </a:pPr>
              <a:t>‹#›</a:t>
            </a:fld>
            <a:endParaRPr lang="en-US"/>
          </a:p>
        </p:txBody>
      </p:sp>
    </p:spTree>
    <p:extLst>
      <p:ext uri="{BB962C8B-B14F-4D97-AF65-F5344CB8AC3E}">
        <p14:creationId xmlns:p14="http://schemas.microsoft.com/office/powerpoint/2010/main" val="3611149435"/>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51D1C45-8B14-D149-B5DB-742BC9666CD4}" type="slidenum">
              <a:rPr lang="en-US"/>
              <a:pPr>
                <a:defRPr/>
              </a:pPr>
              <a:t>‹#›</a:t>
            </a:fld>
            <a:endParaRPr lang="en-US"/>
          </a:p>
        </p:txBody>
      </p:sp>
    </p:spTree>
    <p:extLst>
      <p:ext uri="{BB962C8B-B14F-4D97-AF65-F5344CB8AC3E}">
        <p14:creationId xmlns:p14="http://schemas.microsoft.com/office/powerpoint/2010/main" val="2947858577"/>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69C488-B288-3841-ACF6-CC14A30F1AFB}" type="slidenum">
              <a:rPr lang="en-US"/>
              <a:pPr>
                <a:defRPr/>
              </a:pPr>
              <a:t>‹#›</a:t>
            </a:fld>
            <a:endParaRPr lang="en-US"/>
          </a:p>
        </p:txBody>
      </p:sp>
    </p:spTree>
    <p:extLst>
      <p:ext uri="{BB962C8B-B14F-4D97-AF65-F5344CB8AC3E}">
        <p14:creationId xmlns:p14="http://schemas.microsoft.com/office/powerpoint/2010/main" val="497697803"/>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111"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BB9EC-89C6-EC4B-BE03-B2265F5D0A8F}" type="slidenum">
              <a:rPr lang="en-US"/>
              <a:pPr>
                <a:defRPr/>
              </a:pPr>
              <a:t>‹#›</a:t>
            </a:fld>
            <a:endParaRPr lang="en-US"/>
          </a:p>
        </p:txBody>
      </p:sp>
    </p:spTree>
    <p:extLst>
      <p:ext uri="{BB962C8B-B14F-4D97-AF65-F5344CB8AC3E}">
        <p14:creationId xmlns:p14="http://schemas.microsoft.com/office/powerpoint/2010/main" val="206482076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CC0506-A72B-C843-B54C-A011C1B9DA93}" type="slidenum">
              <a:rPr lang="en-US"/>
              <a:pPr>
                <a:defRPr/>
              </a:pPr>
              <a:t>‹#›</a:t>
            </a:fld>
            <a:endParaRPr lang="en-US"/>
          </a:p>
        </p:txBody>
      </p:sp>
    </p:spTree>
    <p:extLst>
      <p:ext uri="{BB962C8B-B14F-4D97-AF65-F5344CB8AC3E}">
        <p14:creationId xmlns:p14="http://schemas.microsoft.com/office/powerpoint/2010/main" val="164240245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E054FA9-F184-AE4E-A301-ADA4266391A3}" type="slidenum">
              <a:rPr lang="en-US"/>
              <a:pPr>
                <a:defRPr/>
              </a:pPr>
              <a:t>‹#›</a:t>
            </a:fld>
            <a:endParaRPr lang="en-US"/>
          </a:p>
        </p:txBody>
      </p:sp>
    </p:spTree>
    <p:extLst>
      <p:ext uri="{BB962C8B-B14F-4D97-AF65-F5344CB8AC3E}">
        <p14:creationId xmlns:p14="http://schemas.microsoft.com/office/powerpoint/2010/main" val="3883261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7BA5E3-ACAB-7243-9C58-ABA220EEAC45}" type="slidenum">
              <a:rPr lang="en-US"/>
              <a:pPr>
                <a:defRPr/>
              </a:pPr>
              <a:t>‹#›</a:t>
            </a:fld>
            <a:endParaRPr lang="en-US"/>
          </a:p>
        </p:txBody>
      </p:sp>
    </p:spTree>
    <p:extLst>
      <p:ext uri="{BB962C8B-B14F-4D97-AF65-F5344CB8AC3E}">
        <p14:creationId xmlns:p14="http://schemas.microsoft.com/office/powerpoint/2010/main" val="4209505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2D238A9-EC73-304B-BD55-12E31F73850F}" type="slidenum">
              <a:rPr lang="en-US"/>
              <a:pPr>
                <a:defRPr/>
              </a:pPr>
              <a:t>‹#›</a:t>
            </a:fld>
            <a:endParaRPr lang="en-US"/>
          </a:p>
        </p:txBody>
      </p:sp>
    </p:spTree>
    <p:extLst>
      <p:ext uri="{BB962C8B-B14F-4D97-AF65-F5344CB8AC3E}">
        <p14:creationId xmlns:p14="http://schemas.microsoft.com/office/powerpoint/2010/main" val="389739267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2E03826-6818-E347-998B-C3951D098E42}" type="slidenum">
              <a:rPr lang="en-US"/>
              <a:pPr>
                <a:defRPr/>
              </a:pPr>
              <a:t>‹#›</a:t>
            </a:fld>
            <a:endParaRPr lang="en-US"/>
          </a:p>
        </p:txBody>
      </p:sp>
    </p:spTree>
    <p:extLst>
      <p:ext uri="{BB962C8B-B14F-4D97-AF65-F5344CB8AC3E}">
        <p14:creationId xmlns:p14="http://schemas.microsoft.com/office/powerpoint/2010/main" val="269705407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9304961-C0D9-9E44-BFDB-3E9D57A94393}" type="slidenum">
              <a:rPr lang="en-US"/>
              <a:pPr>
                <a:defRPr/>
              </a:pPr>
              <a:t>‹#›</a:t>
            </a:fld>
            <a:endParaRPr lang="en-US"/>
          </a:p>
        </p:txBody>
      </p:sp>
    </p:spTree>
    <p:extLst>
      <p:ext uri="{BB962C8B-B14F-4D97-AF65-F5344CB8AC3E}">
        <p14:creationId xmlns:p14="http://schemas.microsoft.com/office/powerpoint/2010/main" val="106777378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74012B7-4B45-3B48-8BB9-46A324BB8B50}" type="slidenum">
              <a:rPr lang="en-US"/>
              <a:pPr>
                <a:defRPr/>
              </a:pPr>
              <a:t>‹#›</a:t>
            </a:fld>
            <a:endParaRPr lang="en-US"/>
          </a:p>
        </p:txBody>
      </p:sp>
    </p:spTree>
    <p:extLst>
      <p:ext uri="{BB962C8B-B14F-4D97-AF65-F5344CB8AC3E}">
        <p14:creationId xmlns:p14="http://schemas.microsoft.com/office/powerpoint/2010/main" val="350378835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0ADAC62-CAFC-D94A-9D39-0563A799A053}" type="slidenum">
              <a:rPr lang="en-US"/>
              <a:pPr>
                <a:defRPr/>
              </a:pPr>
              <a:t>‹#›</a:t>
            </a:fld>
            <a:endParaRPr lang="en-US"/>
          </a:p>
        </p:txBody>
      </p:sp>
    </p:spTree>
    <p:extLst>
      <p:ext uri="{BB962C8B-B14F-4D97-AF65-F5344CB8AC3E}">
        <p14:creationId xmlns:p14="http://schemas.microsoft.com/office/powerpoint/2010/main" val="17391339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DD9B0C3-0903-6A47-AFD6-1C4F9361F9C5}" type="slidenum">
              <a:rPr lang="en-US"/>
              <a:pPr>
                <a:defRPr/>
              </a:pPr>
              <a:t>‹#›</a:t>
            </a:fld>
            <a:endParaRPr lang="en-US"/>
          </a:p>
        </p:txBody>
      </p:sp>
    </p:spTree>
    <p:extLst>
      <p:ext uri="{BB962C8B-B14F-4D97-AF65-F5344CB8AC3E}">
        <p14:creationId xmlns:p14="http://schemas.microsoft.com/office/powerpoint/2010/main" val="12251625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F71DBB-2201-0D47-8C27-BFE567DC3F80}" type="slidenum">
              <a:rPr lang="en-US"/>
              <a:pPr>
                <a:defRPr/>
              </a:pPr>
              <a:t>‹#›</a:t>
            </a:fld>
            <a:endParaRPr lang="en-US"/>
          </a:p>
        </p:txBody>
      </p:sp>
    </p:spTree>
    <p:extLst>
      <p:ext uri="{BB962C8B-B14F-4D97-AF65-F5344CB8AC3E}">
        <p14:creationId xmlns:p14="http://schemas.microsoft.com/office/powerpoint/2010/main" val="5525306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72425D3-A697-4F44-92D6-E57B36C3080B}" type="slidenum">
              <a:rPr lang="en-US"/>
              <a:pPr>
                <a:defRPr/>
              </a:pPr>
              <a:t>‹#›</a:t>
            </a:fld>
            <a:endParaRPr lang="en-US"/>
          </a:p>
        </p:txBody>
      </p:sp>
    </p:spTree>
    <p:extLst>
      <p:ext uri="{BB962C8B-B14F-4D97-AF65-F5344CB8AC3E}">
        <p14:creationId xmlns:p14="http://schemas.microsoft.com/office/powerpoint/2010/main" val="208153841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9BFCC3-D1C8-AD4E-8877-967A27AD17CC}" type="slidenum">
              <a:rPr lang="en-US"/>
              <a:pPr>
                <a:defRPr/>
              </a:pPr>
              <a:t>‹#›</a:t>
            </a:fld>
            <a:endParaRPr lang="en-US"/>
          </a:p>
        </p:txBody>
      </p:sp>
    </p:spTree>
    <p:extLst>
      <p:ext uri="{BB962C8B-B14F-4D97-AF65-F5344CB8AC3E}">
        <p14:creationId xmlns:p14="http://schemas.microsoft.com/office/powerpoint/2010/main" val="4312826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6806524-D124-0A4F-820A-6D242744B367}" type="slidenum">
              <a:rPr lang="en-US"/>
              <a:pPr>
                <a:defRPr/>
              </a:pPr>
              <a:t>‹#›</a:t>
            </a:fld>
            <a:endParaRPr lang="en-US"/>
          </a:p>
        </p:txBody>
      </p:sp>
    </p:spTree>
    <p:extLst>
      <p:ext uri="{BB962C8B-B14F-4D97-AF65-F5344CB8AC3E}">
        <p14:creationId xmlns:p14="http://schemas.microsoft.com/office/powerpoint/2010/main" val="2606229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3D1849-906B-4D4E-B9C5-ECA1D06D42DE}" type="slidenum">
              <a:rPr lang="en-US"/>
              <a:pPr>
                <a:defRPr/>
              </a:pPr>
              <a:t>‹#›</a:t>
            </a:fld>
            <a:endParaRPr lang="en-US"/>
          </a:p>
        </p:txBody>
      </p:sp>
    </p:spTree>
    <p:extLst>
      <p:ext uri="{BB962C8B-B14F-4D97-AF65-F5344CB8AC3E}">
        <p14:creationId xmlns:p14="http://schemas.microsoft.com/office/powerpoint/2010/main" val="6523955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6C9B7A1-9062-734A-AB4B-0F44FE297B45}" type="slidenum">
              <a:rPr lang="en-US"/>
              <a:pPr>
                <a:defRPr/>
              </a:pPr>
              <a:t>‹#›</a:t>
            </a:fld>
            <a:endParaRPr lang="en-US"/>
          </a:p>
        </p:txBody>
      </p:sp>
    </p:spTree>
    <p:extLst>
      <p:ext uri="{BB962C8B-B14F-4D97-AF65-F5344CB8AC3E}">
        <p14:creationId xmlns:p14="http://schemas.microsoft.com/office/powerpoint/2010/main" val="230796002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A5DE394-4755-EC45-8473-2FA0B6CB884F}" type="slidenum">
              <a:rPr lang="en-US"/>
              <a:pPr>
                <a:defRPr/>
              </a:pPr>
              <a:t>‹#›</a:t>
            </a:fld>
            <a:endParaRPr lang="en-US"/>
          </a:p>
        </p:txBody>
      </p:sp>
    </p:spTree>
    <p:extLst>
      <p:ext uri="{BB962C8B-B14F-4D97-AF65-F5344CB8AC3E}">
        <p14:creationId xmlns:p14="http://schemas.microsoft.com/office/powerpoint/2010/main" val="170538674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AD3B69F-8CA3-084F-9FC2-2C8D5B66D23A}" type="slidenum">
              <a:rPr lang="en-US"/>
              <a:pPr>
                <a:defRPr/>
              </a:pPr>
              <a:t>‹#›</a:t>
            </a:fld>
            <a:endParaRPr lang="en-US"/>
          </a:p>
        </p:txBody>
      </p:sp>
    </p:spTree>
    <p:extLst>
      <p:ext uri="{BB962C8B-B14F-4D97-AF65-F5344CB8AC3E}">
        <p14:creationId xmlns:p14="http://schemas.microsoft.com/office/powerpoint/2010/main" val="41785907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3325A66-06AB-7645-8FE1-0984EEAB469E}" type="slidenum">
              <a:rPr lang="en-US"/>
              <a:pPr>
                <a:defRPr/>
              </a:pPr>
              <a:t>‹#›</a:t>
            </a:fld>
            <a:endParaRPr lang="en-US"/>
          </a:p>
        </p:txBody>
      </p:sp>
    </p:spTree>
    <p:extLst>
      <p:ext uri="{BB962C8B-B14F-4D97-AF65-F5344CB8AC3E}">
        <p14:creationId xmlns:p14="http://schemas.microsoft.com/office/powerpoint/2010/main" val="30033667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C2EC389-07A7-964D-80CA-8869C7B18AA6}" type="slidenum">
              <a:rPr lang="en-US"/>
              <a:pPr>
                <a:defRPr/>
              </a:pPr>
              <a:t>‹#›</a:t>
            </a:fld>
            <a:endParaRPr lang="en-US"/>
          </a:p>
        </p:txBody>
      </p:sp>
    </p:spTree>
    <p:extLst>
      <p:ext uri="{BB962C8B-B14F-4D97-AF65-F5344CB8AC3E}">
        <p14:creationId xmlns:p14="http://schemas.microsoft.com/office/powerpoint/2010/main" val="3611907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4267B0A-E979-BA4C-883E-5C689EE2C7E8}" type="slidenum">
              <a:rPr lang="en-US"/>
              <a:pPr>
                <a:defRPr/>
              </a:pPr>
              <a:t>‹#›</a:t>
            </a:fld>
            <a:endParaRPr lang="en-US"/>
          </a:p>
        </p:txBody>
      </p:sp>
    </p:spTree>
    <p:extLst>
      <p:ext uri="{BB962C8B-B14F-4D97-AF65-F5344CB8AC3E}">
        <p14:creationId xmlns:p14="http://schemas.microsoft.com/office/powerpoint/2010/main" val="11475324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AF463F-2071-AA44-AE3E-0A43A7789FD7}" type="slidenum">
              <a:rPr lang="en-US"/>
              <a:pPr>
                <a:defRPr/>
              </a:pPr>
              <a:t>‹#›</a:t>
            </a:fld>
            <a:endParaRPr lang="en-US"/>
          </a:p>
        </p:txBody>
      </p:sp>
    </p:spTree>
    <p:extLst>
      <p:ext uri="{BB962C8B-B14F-4D97-AF65-F5344CB8AC3E}">
        <p14:creationId xmlns:p14="http://schemas.microsoft.com/office/powerpoint/2010/main" val="412192544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81EA1F6-0E98-214E-9E79-8079DBF7906F}" type="slidenum">
              <a:rPr lang="en-US"/>
              <a:pPr>
                <a:defRPr/>
              </a:pPr>
              <a:t>‹#›</a:t>
            </a:fld>
            <a:endParaRPr lang="en-US"/>
          </a:p>
        </p:txBody>
      </p:sp>
    </p:spTree>
    <p:extLst>
      <p:ext uri="{BB962C8B-B14F-4D97-AF65-F5344CB8AC3E}">
        <p14:creationId xmlns:p14="http://schemas.microsoft.com/office/powerpoint/2010/main" val="20858844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BB9E38D-9693-6849-9421-ACC53143EE15}" type="slidenum">
              <a:rPr lang="en-US"/>
              <a:pPr>
                <a:defRPr/>
              </a:pPr>
              <a:t>‹#›</a:t>
            </a:fld>
            <a:endParaRPr lang="en-US"/>
          </a:p>
        </p:txBody>
      </p:sp>
    </p:spTree>
    <p:extLst>
      <p:ext uri="{BB962C8B-B14F-4D97-AF65-F5344CB8AC3E}">
        <p14:creationId xmlns:p14="http://schemas.microsoft.com/office/powerpoint/2010/main" val="380958237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065F858-21A7-3949-93B7-64259C263C01}" type="slidenum">
              <a:rPr lang="en-US"/>
              <a:pPr>
                <a:defRPr/>
              </a:pPr>
              <a:t>‹#›</a:t>
            </a:fld>
            <a:endParaRPr lang="en-US"/>
          </a:p>
        </p:txBody>
      </p:sp>
    </p:spTree>
    <p:extLst>
      <p:ext uri="{BB962C8B-B14F-4D97-AF65-F5344CB8AC3E}">
        <p14:creationId xmlns:p14="http://schemas.microsoft.com/office/powerpoint/2010/main" val="2349917654"/>
      </p:ext>
    </p:extLst>
  </p:cSld>
  <p:clrMapOvr>
    <a:masterClrMapping/>
  </p:clrMapOvr>
  <p:transition spd="med">
    <p:randomBar dir="vert"/>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D52513-048F-3C48-8640-1EF429F294BA}" type="slidenum">
              <a:rPr lang="en-US"/>
              <a:pPr>
                <a:defRPr/>
              </a:pPr>
              <a:t>‹#›</a:t>
            </a:fld>
            <a:endParaRPr lang="en-US"/>
          </a:p>
        </p:txBody>
      </p:sp>
    </p:spTree>
    <p:extLst>
      <p:ext uri="{BB962C8B-B14F-4D97-AF65-F5344CB8AC3E}">
        <p14:creationId xmlns:p14="http://schemas.microsoft.com/office/powerpoint/2010/main" val="2331121903"/>
      </p:ext>
    </p:extLst>
  </p:cSld>
  <p:clrMapOvr>
    <a:masterClrMapping/>
  </p:clrMapOvr>
  <p:transition spd="med">
    <p:randomBar dir="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982625-4959-8A43-98A3-2CAC42DD7737}" type="slidenum">
              <a:rPr lang="en-US"/>
              <a:pPr>
                <a:defRPr/>
              </a:pPr>
              <a:t>‹#›</a:t>
            </a:fld>
            <a:endParaRPr lang="en-US"/>
          </a:p>
        </p:txBody>
      </p:sp>
    </p:spTree>
    <p:extLst>
      <p:ext uri="{BB962C8B-B14F-4D97-AF65-F5344CB8AC3E}">
        <p14:creationId xmlns:p14="http://schemas.microsoft.com/office/powerpoint/2010/main" val="339298089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B653A7-448C-174D-A11A-4A4F1246FED1}" type="slidenum">
              <a:rPr lang="en-US"/>
              <a:pPr>
                <a:defRPr/>
              </a:pPr>
              <a:t>‹#›</a:t>
            </a:fld>
            <a:endParaRPr lang="en-US"/>
          </a:p>
        </p:txBody>
      </p:sp>
    </p:spTree>
    <p:extLst>
      <p:ext uri="{BB962C8B-B14F-4D97-AF65-F5344CB8AC3E}">
        <p14:creationId xmlns:p14="http://schemas.microsoft.com/office/powerpoint/2010/main" val="1736692116"/>
      </p:ext>
    </p:extLst>
  </p:cSld>
  <p:clrMapOvr>
    <a:masterClrMapping/>
  </p:clrMapOvr>
  <p:transition spd="med">
    <p:randomBar dir="vert"/>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D22469-BEA7-2142-BCA6-958A0B5BD0FA}" type="slidenum">
              <a:rPr lang="en-US"/>
              <a:pPr>
                <a:defRPr/>
              </a:pPr>
              <a:t>‹#›</a:t>
            </a:fld>
            <a:endParaRPr lang="en-US"/>
          </a:p>
        </p:txBody>
      </p:sp>
    </p:spTree>
    <p:extLst>
      <p:ext uri="{BB962C8B-B14F-4D97-AF65-F5344CB8AC3E}">
        <p14:creationId xmlns:p14="http://schemas.microsoft.com/office/powerpoint/2010/main" val="3870085566"/>
      </p:ext>
    </p:extLst>
  </p:cSld>
  <p:clrMapOvr>
    <a:masterClrMapping/>
  </p:clrMapOvr>
  <p:transition spd="med">
    <p:randomBar dir="vert"/>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2890F54-1740-AF41-9DF0-141BAB646E9B}" type="slidenum">
              <a:rPr lang="en-US"/>
              <a:pPr>
                <a:defRPr/>
              </a:pPr>
              <a:t>‹#›</a:t>
            </a:fld>
            <a:endParaRPr lang="en-US"/>
          </a:p>
        </p:txBody>
      </p:sp>
    </p:spTree>
    <p:extLst>
      <p:ext uri="{BB962C8B-B14F-4D97-AF65-F5344CB8AC3E}">
        <p14:creationId xmlns:p14="http://schemas.microsoft.com/office/powerpoint/2010/main" val="1024592375"/>
      </p:ext>
    </p:extLst>
  </p:cSld>
  <p:clrMapOvr>
    <a:masterClrMapping/>
  </p:clrMapOvr>
  <p:transition spd="med">
    <p:randomBar dir="vert"/>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59376F4-8EFD-7148-92CF-E28CF1967EC0}" type="slidenum">
              <a:rPr lang="en-US"/>
              <a:pPr>
                <a:defRPr/>
              </a:pPr>
              <a:t>‹#›</a:t>
            </a:fld>
            <a:endParaRPr lang="en-US"/>
          </a:p>
        </p:txBody>
      </p:sp>
    </p:spTree>
    <p:extLst>
      <p:ext uri="{BB962C8B-B14F-4D97-AF65-F5344CB8AC3E}">
        <p14:creationId xmlns:p14="http://schemas.microsoft.com/office/powerpoint/2010/main" val="1154878304"/>
      </p:ext>
    </p:extLst>
  </p:cSld>
  <p:clrMapOvr>
    <a:masterClrMapping/>
  </p:clrMapOvr>
  <p:transition spd="med">
    <p:randomBar dir="vert"/>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87C4E14-9E35-5648-BE14-9411ECEF9350}" type="slidenum">
              <a:rPr lang="en-US"/>
              <a:pPr>
                <a:defRPr/>
              </a:pPr>
              <a:t>‹#›</a:t>
            </a:fld>
            <a:endParaRPr lang="en-US"/>
          </a:p>
        </p:txBody>
      </p:sp>
    </p:spTree>
    <p:extLst>
      <p:ext uri="{BB962C8B-B14F-4D97-AF65-F5344CB8AC3E}">
        <p14:creationId xmlns:p14="http://schemas.microsoft.com/office/powerpoint/2010/main" val="3034991389"/>
      </p:ext>
    </p:extLst>
  </p:cSld>
  <p:clrMapOvr>
    <a:masterClrMapping/>
  </p:clrMapOvr>
  <p:transition spd="med">
    <p:randomBar dir="vert"/>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2350889-60C4-8247-AF72-40F66C66BD1E}" type="slidenum">
              <a:rPr lang="en-US"/>
              <a:pPr>
                <a:defRPr/>
              </a:pPr>
              <a:t>‹#›</a:t>
            </a:fld>
            <a:endParaRPr lang="en-US"/>
          </a:p>
        </p:txBody>
      </p:sp>
    </p:spTree>
    <p:extLst>
      <p:ext uri="{BB962C8B-B14F-4D97-AF65-F5344CB8AC3E}">
        <p14:creationId xmlns:p14="http://schemas.microsoft.com/office/powerpoint/2010/main" val="4093009211"/>
      </p:ext>
    </p:extLst>
  </p:cSld>
  <p:clrMapOvr>
    <a:masterClrMapping/>
  </p:clrMapOvr>
  <p:transition spd="med">
    <p:randomBar dir="vert"/>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D276D8-101E-F249-A447-31F6D8A37174}" type="slidenum">
              <a:rPr lang="en-US"/>
              <a:pPr>
                <a:defRPr/>
              </a:pPr>
              <a:t>‹#›</a:t>
            </a:fld>
            <a:endParaRPr lang="en-US"/>
          </a:p>
        </p:txBody>
      </p:sp>
    </p:spTree>
    <p:extLst>
      <p:ext uri="{BB962C8B-B14F-4D97-AF65-F5344CB8AC3E}">
        <p14:creationId xmlns:p14="http://schemas.microsoft.com/office/powerpoint/2010/main" val="3371017416"/>
      </p:ext>
    </p:extLst>
  </p:cSld>
  <p:clrMapOvr>
    <a:masterClrMapping/>
  </p:clrMapOvr>
  <p:transition spd="med">
    <p:randomBar dir="vert"/>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D3F3276-988E-B74C-9167-22E776D94BA9}" type="slidenum">
              <a:rPr lang="en-US"/>
              <a:pPr>
                <a:defRPr/>
              </a:pPr>
              <a:t>‹#›</a:t>
            </a:fld>
            <a:endParaRPr lang="en-US"/>
          </a:p>
        </p:txBody>
      </p:sp>
    </p:spTree>
    <p:extLst>
      <p:ext uri="{BB962C8B-B14F-4D97-AF65-F5344CB8AC3E}">
        <p14:creationId xmlns:p14="http://schemas.microsoft.com/office/powerpoint/2010/main" val="1184725771"/>
      </p:ext>
    </p:extLst>
  </p:cSld>
  <p:clrMapOvr>
    <a:masterClrMapping/>
  </p:clrMapOvr>
  <p:transition spd="med">
    <p:randomBar dir="vert"/>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C223B23-90FC-1A4D-8908-B8589122E62F}" type="slidenum">
              <a:rPr lang="en-US"/>
              <a:pPr>
                <a:defRPr/>
              </a:pPr>
              <a:t>‹#›</a:t>
            </a:fld>
            <a:endParaRPr lang="en-US"/>
          </a:p>
        </p:txBody>
      </p:sp>
    </p:spTree>
    <p:extLst>
      <p:ext uri="{BB962C8B-B14F-4D97-AF65-F5344CB8AC3E}">
        <p14:creationId xmlns:p14="http://schemas.microsoft.com/office/powerpoint/2010/main" val="3584591359"/>
      </p:ext>
    </p:extLst>
  </p:cSld>
  <p:clrMapOvr>
    <a:masterClrMapping/>
  </p:clrMapOvr>
  <p:transition spd="med">
    <p:randomBar dir="vert"/>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D8C979C-56CF-D54F-8F57-1F9DD341C8E2}" type="slidenum">
              <a:rPr lang="en-US"/>
              <a:pPr>
                <a:defRPr/>
              </a:pPr>
              <a:t>‹#›</a:t>
            </a:fld>
            <a:endParaRPr lang="en-US"/>
          </a:p>
        </p:txBody>
      </p:sp>
    </p:spTree>
    <p:extLst>
      <p:ext uri="{BB962C8B-B14F-4D97-AF65-F5344CB8AC3E}">
        <p14:creationId xmlns:p14="http://schemas.microsoft.com/office/powerpoint/2010/main" val="926305599"/>
      </p:ext>
    </p:extLst>
  </p:cSld>
  <p:clrMapOvr>
    <a:masterClrMapping/>
  </p:clrMapOvr>
  <p:transition spd="med">
    <p:randomBar dir="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DD3779-A40A-1043-9596-48AA6013724D}" type="slidenum">
              <a:rPr lang="en-US"/>
              <a:pPr>
                <a:defRPr/>
              </a:pPr>
              <a:t>‹#›</a:t>
            </a:fld>
            <a:endParaRPr lang="en-US"/>
          </a:p>
        </p:txBody>
      </p:sp>
    </p:spTree>
    <p:extLst>
      <p:ext uri="{BB962C8B-B14F-4D97-AF65-F5344CB8AC3E}">
        <p14:creationId xmlns:p14="http://schemas.microsoft.com/office/powerpoint/2010/main" val="105939093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4930"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24931" name="Rectangle 1027"/>
          <p:cNvSpPr>
            <a:spLocks noGrp="1" noChangeArrowheads="1"/>
          </p:cNvSpPr>
          <p:nvPr>
            <p:ph type="subTitle" idx="1"/>
          </p:nvPr>
        </p:nvSpPr>
        <p:spPr>
          <a:xfrm>
            <a:off x="1371600" y="38862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F91282-3F94-AF42-874E-ADDA7251B140}" type="slidenum">
              <a:rPr lang="en-US"/>
              <a:pPr>
                <a:defRPr/>
              </a:pPr>
              <a:t>‹#›</a:t>
            </a:fld>
            <a:endParaRPr lang="en-US"/>
          </a:p>
        </p:txBody>
      </p:sp>
    </p:spTree>
    <p:extLst>
      <p:ext uri="{BB962C8B-B14F-4D97-AF65-F5344CB8AC3E}">
        <p14:creationId xmlns:p14="http://schemas.microsoft.com/office/powerpoint/2010/main" val="138766874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CA55AD4-A3DC-5B4B-9AC2-51DB5E4DADCE}" type="slidenum">
              <a:rPr lang="en-US"/>
              <a:pPr>
                <a:defRPr/>
              </a:pPr>
              <a:t>‹#›</a:t>
            </a:fld>
            <a:endParaRPr lang="en-US"/>
          </a:p>
        </p:txBody>
      </p:sp>
    </p:spTree>
    <p:extLst>
      <p:ext uri="{BB962C8B-B14F-4D97-AF65-F5344CB8AC3E}">
        <p14:creationId xmlns:p14="http://schemas.microsoft.com/office/powerpoint/2010/main" val="37761895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F84E989-07BA-9946-A7DF-DB75536C9799}" type="slidenum">
              <a:rPr lang="en-US"/>
              <a:pPr>
                <a:defRPr/>
              </a:pPr>
              <a:t>‹#›</a:t>
            </a:fld>
            <a:endParaRPr lang="en-US"/>
          </a:p>
        </p:txBody>
      </p:sp>
    </p:spTree>
    <p:extLst>
      <p:ext uri="{BB962C8B-B14F-4D97-AF65-F5344CB8AC3E}">
        <p14:creationId xmlns:p14="http://schemas.microsoft.com/office/powerpoint/2010/main" val="297285395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42975E-D2F0-6D4A-9257-CC4CA8944D37}" type="slidenum">
              <a:rPr lang="en-US"/>
              <a:pPr>
                <a:defRPr/>
              </a:pPr>
              <a:t>‹#›</a:t>
            </a:fld>
            <a:endParaRPr lang="en-US"/>
          </a:p>
        </p:txBody>
      </p:sp>
    </p:spTree>
    <p:extLst>
      <p:ext uri="{BB962C8B-B14F-4D97-AF65-F5344CB8AC3E}">
        <p14:creationId xmlns:p14="http://schemas.microsoft.com/office/powerpoint/2010/main" val="85238764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094A722C-B984-F741-8CF0-CD605B131E24}" type="slidenum">
              <a:rPr lang="en-US"/>
              <a:pPr>
                <a:defRPr/>
              </a:pPr>
              <a:t>‹#›</a:t>
            </a:fld>
            <a:endParaRPr lang="en-US"/>
          </a:p>
        </p:txBody>
      </p:sp>
    </p:spTree>
    <p:extLst>
      <p:ext uri="{BB962C8B-B14F-4D97-AF65-F5344CB8AC3E}">
        <p14:creationId xmlns:p14="http://schemas.microsoft.com/office/powerpoint/2010/main" val="37318609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742120B7-A8CC-8A41-B8BC-3080881B84B8}" type="slidenum">
              <a:rPr lang="en-US"/>
              <a:pPr>
                <a:defRPr/>
              </a:pPr>
              <a:t>‹#›</a:t>
            </a:fld>
            <a:endParaRPr lang="en-US"/>
          </a:p>
        </p:txBody>
      </p:sp>
    </p:spTree>
    <p:extLst>
      <p:ext uri="{BB962C8B-B14F-4D97-AF65-F5344CB8AC3E}">
        <p14:creationId xmlns:p14="http://schemas.microsoft.com/office/powerpoint/2010/main" val="367707764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E27303A1-F9D7-5849-A1F1-BEF6B4B721A6}" type="slidenum">
              <a:rPr lang="en-US"/>
              <a:pPr>
                <a:defRPr/>
              </a:pPr>
              <a:t>‹#›</a:t>
            </a:fld>
            <a:endParaRPr lang="en-US"/>
          </a:p>
        </p:txBody>
      </p:sp>
    </p:spTree>
    <p:extLst>
      <p:ext uri="{BB962C8B-B14F-4D97-AF65-F5344CB8AC3E}">
        <p14:creationId xmlns:p14="http://schemas.microsoft.com/office/powerpoint/2010/main" val="283892900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C32A861A-4818-FE44-97A1-029AC45BE4CB}" type="slidenum">
              <a:rPr lang="en-US"/>
              <a:pPr>
                <a:defRPr/>
              </a:pPr>
              <a:t>‹#›</a:t>
            </a:fld>
            <a:endParaRPr lang="en-US"/>
          </a:p>
        </p:txBody>
      </p:sp>
    </p:spTree>
    <p:extLst>
      <p:ext uri="{BB962C8B-B14F-4D97-AF65-F5344CB8AC3E}">
        <p14:creationId xmlns:p14="http://schemas.microsoft.com/office/powerpoint/2010/main" val="2938314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DD98068-B2BF-1C45-927B-BB2C7CFD85A6}" type="slidenum">
              <a:rPr lang="en-US"/>
              <a:pPr>
                <a:defRPr/>
              </a:pPr>
              <a:t>‹#›</a:t>
            </a:fld>
            <a:endParaRPr lang="en-US"/>
          </a:p>
        </p:txBody>
      </p:sp>
    </p:spTree>
    <p:extLst>
      <p:ext uri="{BB962C8B-B14F-4D97-AF65-F5344CB8AC3E}">
        <p14:creationId xmlns:p14="http://schemas.microsoft.com/office/powerpoint/2010/main" val="3268685609"/>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583B84B-315C-AB43-B734-6DB7B44FB054}" type="slidenum">
              <a:rPr lang="en-US"/>
              <a:pPr>
                <a:defRPr/>
              </a:pPr>
              <a:t>‹#›</a:t>
            </a:fld>
            <a:endParaRPr lang="en-US"/>
          </a:p>
        </p:txBody>
      </p:sp>
    </p:spTree>
    <p:extLst>
      <p:ext uri="{BB962C8B-B14F-4D97-AF65-F5344CB8AC3E}">
        <p14:creationId xmlns:p14="http://schemas.microsoft.com/office/powerpoint/2010/main" val="14174350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theme" Target="../theme/theme10.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3" Type="http://schemas.openxmlformats.org/officeDocument/2006/relationships/theme" Target="../theme/theme12.xml"/><Relationship Id="rId2" Type="http://schemas.openxmlformats.org/officeDocument/2006/relationships/slideLayout" Target="../slideLayouts/slideLayout126.xml"/><Relationship Id="rId1"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3.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4.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theme" Target="../theme/theme15.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6.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s>
</file>

<file path=ppt/slideMasters/_rels/slideMaster17.xml.rels><?xml version="1.0" encoding="UTF-8" standalone="yes"?>
<Relationships xmlns="http://schemas.openxmlformats.org/package/2006/relationships"><Relationship Id="rId3" Type="http://schemas.openxmlformats.org/officeDocument/2006/relationships/slideLayout" Target="../slideLayouts/slideLayout17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8.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9.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2.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image" Target="../media/image1.jpeg"/><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9.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12" charset="0"/>
                <a:ea typeface="ＭＳ Ｐゴシック" pitchFamily="-112" charset="-128"/>
                <a:cs typeface="ＭＳ Ｐゴシック" pitchFamily="-112"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a:defRPr/>
            </a:pPr>
            <a:fld id="{FBFDB37A-55B9-4049-9B9C-D50D754085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42" r:id="rId1"/>
    <p:sldLayoutId id="2147485243" r:id="rId2"/>
    <p:sldLayoutId id="2147485244" r:id="rId3"/>
    <p:sldLayoutId id="2147485245" r:id="rId4"/>
    <p:sldLayoutId id="2147485246" r:id="rId5"/>
    <p:sldLayoutId id="2147485247" r:id="rId6"/>
    <p:sldLayoutId id="2147485248" r:id="rId7"/>
    <p:sldLayoutId id="2147485249" r:id="rId8"/>
    <p:sldLayoutId id="2147485250" r:id="rId9"/>
    <p:sldLayoutId id="2147485251" r:id="rId10"/>
    <p:sldLayoutId id="21474852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126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5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5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324308A4-C6BF-5746-8F53-2FE01116DA2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41" r:id="rId1"/>
    <p:sldLayoutId id="2147485342" r:id="rId2"/>
    <p:sldLayoutId id="2147485343" r:id="rId3"/>
    <p:sldLayoutId id="2147485344" r:id="rId4"/>
    <p:sldLayoutId id="2147485345" r:id="rId5"/>
    <p:sldLayoutId id="2147485346" r:id="rId6"/>
    <p:sldLayoutId id="2147485347" r:id="rId7"/>
    <p:sldLayoutId id="2147485348" r:id="rId8"/>
    <p:sldLayoutId id="2147485349" r:id="rId9"/>
    <p:sldLayoutId id="2147485350" r:id="rId10"/>
    <p:sldLayoutId id="2147485351" r:id="rId11"/>
    <p:sldLayoutId id="2147485352"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259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B0511F0-FC2E-5D40-8AFF-8B6FB055306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53" r:id="rId1"/>
    <p:sldLayoutId id="2147485354" r:id="rId2"/>
    <p:sldLayoutId id="2147485355" r:id="rId3"/>
    <p:sldLayoutId id="2147485356" r:id="rId4"/>
    <p:sldLayoutId id="2147485357" r:id="rId5"/>
    <p:sldLayoutId id="2147485358" r:id="rId6"/>
    <p:sldLayoutId id="2147485359" r:id="rId7"/>
    <p:sldLayoutId id="2147485360" r:id="rId8"/>
    <p:sldLayoutId id="2147485361" r:id="rId9"/>
    <p:sldLayoutId id="2147485362" r:id="rId10"/>
    <p:sldLayoutId id="2147485363" r:id="rId11"/>
    <p:sldLayoutId id="2147485364"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3926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86E15633-F1A9-9C4E-A538-27E286BE1B46}" type="slidenum">
              <a:rPr lang="zh-CN" altLang="en-US"/>
              <a:pPr>
                <a:defRPr/>
              </a:pPr>
              <a:t>‹#›</a:t>
            </a:fld>
            <a:endParaRPr lang="en-US" altLang="zh-CN"/>
          </a:p>
        </p:txBody>
      </p:sp>
    </p:spTree>
  </p:cSld>
  <p:clrMap bg1="lt1" tx1="dk1" bg2="lt2" tx2="dk2" accent1="accent1" accent2="accent2" accent3="accent3" accent4="accent4" accent5="accent5" accent6="accent6" hlink="hlink" folHlink="folHlink"/>
  <p:sldLayoutIdLst>
    <p:sldLayoutId id="2147485389" r:id="rId1"/>
    <p:sldLayoutId id="2147485390" r:id="rId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Geneva" pitchFamily="-108" charset="-128"/>
        </a:defRPr>
      </a:lvl1pPr>
      <a:lvl2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2pPr>
      <a:lvl3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3pPr>
      <a:lvl4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4pPr>
      <a:lvl5pPr algn="ctr" rtl="0" eaLnBrk="0" fontAlgn="base" hangingPunct="0">
        <a:spcBef>
          <a:spcPct val="0"/>
        </a:spcBef>
        <a:spcAft>
          <a:spcPct val="0"/>
        </a:spcAft>
        <a:defRPr sz="4400">
          <a:solidFill>
            <a:schemeClr val="tx2"/>
          </a:solidFill>
          <a:latin typeface="Times New Roman" pitchFamily="-128" charset="0"/>
          <a:ea typeface="ＭＳ Ｐゴシック" charset="0"/>
          <a:cs typeface="Geneva" pitchFamily="-108" charset="-128"/>
        </a:defRPr>
      </a:lvl5pPr>
      <a:lvl6pPr marL="457200" algn="ctr" rtl="0" fontAlgn="base">
        <a:spcBef>
          <a:spcPct val="0"/>
        </a:spcBef>
        <a:spcAft>
          <a:spcPct val="0"/>
        </a:spcAft>
        <a:defRPr sz="4400">
          <a:solidFill>
            <a:schemeClr val="tx2"/>
          </a:solidFill>
          <a:latin typeface="Times New Roman" pitchFamily="-128" charset="0"/>
        </a:defRPr>
      </a:lvl6pPr>
      <a:lvl7pPr marL="914400" algn="ctr" rtl="0" fontAlgn="base">
        <a:spcBef>
          <a:spcPct val="0"/>
        </a:spcBef>
        <a:spcAft>
          <a:spcPct val="0"/>
        </a:spcAft>
        <a:defRPr sz="4400">
          <a:solidFill>
            <a:schemeClr val="tx2"/>
          </a:solidFill>
          <a:latin typeface="Times New Roman" pitchFamily="-128" charset="0"/>
        </a:defRPr>
      </a:lvl7pPr>
      <a:lvl8pPr marL="1371600" algn="ctr" rtl="0" fontAlgn="base">
        <a:spcBef>
          <a:spcPct val="0"/>
        </a:spcBef>
        <a:spcAft>
          <a:spcPct val="0"/>
        </a:spcAft>
        <a:defRPr sz="4400">
          <a:solidFill>
            <a:schemeClr val="tx2"/>
          </a:solidFill>
          <a:latin typeface="Times New Roman" pitchFamily="-128" charset="0"/>
        </a:defRPr>
      </a:lvl8pPr>
      <a:lvl9pPr marL="1828800" algn="ctr" rtl="0" fontAlgn="base">
        <a:spcBef>
          <a:spcPct val="0"/>
        </a:spcBef>
        <a:spcAft>
          <a:spcPct val="0"/>
        </a:spcAft>
        <a:defRPr sz="4400">
          <a:solidFill>
            <a:schemeClr val="tx2"/>
          </a:solidFill>
          <a:latin typeface="Times New Roman" pitchFamily="-12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Geneva"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cs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Geneva" pitchFamily="-108" charset="-128"/>
        </a:defRPr>
      </a:lvl6pPr>
      <a:lvl7pPr marL="2971800" indent="-228600" algn="l" rtl="0" fontAlgn="base">
        <a:spcBef>
          <a:spcPct val="20000"/>
        </a:spcBef>
        <a:spcAft>
          <a:spcPct val="0"/>
        </a:spcAft>
        <a:buChar char="»"/>
        <a:defRPr sz="2000">
          <a:solidFill>
            <a:schemeClr val="tx1"/>
          </a:solidFill>
          <a:latin typeface="+mn-lt"/>
          <a:ea typeface="Geneva" pitchFamily="-108" charset="-128"/>
        </a:defRPr>
      </a:lvl7pPr>
      <a:lvl8pPr marL="3429000" indent="-228600" algn="l" rtl="0" fontAlgn="base">
        <a:spcBef>
          <a:spcPct val="20000"/>
        </a:spcBef>
        <a:spcAft>
          <a:spcPct val="0"/>
        </a:spcAft>
        <a:buChar char="»"/>
        <a:defRPr sz="2000">
          <a:solidFill>
            <a:schemeClr val="tx1"/>
          </a:solidFill>
          <a:latin typeface="+mn-lt"/>
          <a:ea typeface="Geneva" pitchFamily="-108" charset="-128"/>
        </a:defRPr>
      </a:lvl8pPr>
      <a:lvl9pPr marL="3886200" indent="-228600" algn="l" rtl="0" fontAlgn="base">
        <a:spcBef>
          <a:spcPct val="20000"/>
        </a:spcBef>
        <a:spcAft>
          <a:spcPct val="0"/>
        </a:spcAft>
        <a:buChar char="»"/>
        <a:defRPr sz="2000">
          <a:solidFill>
            <a:schemeClr val="tx1"/>
          </a:solidFill>
          <a:latin typeface="+mn-lt"/>
          <a:ea typeface="Geneva"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FAA26D3D-D897-4be2-8F04-BA451C77F1D7}">
              <ma14:placeholderFlag xmlns="" xmlns:ma14="http://schemas.microsoft.com/office/mac/drawingml/2011/main"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85365" r:id="rId1"/>
    <p:sldLayoutId id="2147485366" r:id="rId2"/>
    <p:sldLayoutId id="2147485367" r:id="rId3"/>
    <p:sldLayoutId id="2147485368" r:id="rId4"/>
    <p:sldLayoutId id="2147485369" r:id="rId5"/>
    <p:sldLayoutId id="2147485370" r:id="rId6"/>
    <p:sldLayoutId id="2147485371" r:id="rId7"/>
    <p:sldLayoutId id="2147485372" r:id="rId8"/>
    <p:sldLayoutId id="2147485373" r:id="rId9"/>
    <p:sldLayoutId id="2147485374" r:id="rId10"/>
    <p:sldLayoutId id="2147485375"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336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6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FDFDBAE2-7CD7-4E44-9608-6759D19DA254}" type="datetimeFigureOut">
              <a:rPr lang="en-US"/>
              <a:pPr>
                <a:defRPr/>
              </a:pPr>
              <a:t>10/2/18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1A8AACD2-2016-3743-BC64-250B358C78A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91" r:id="rId1"/>
    <p:sldLayoutId id="2147485392" r:id="rId2"/>
    <p:sldLayoutId id="2147485393" r:id="rId3"/>
    <p:sldLayoutId id="2147485394" r:id="rId4"/>
    <p:sldLayoutId id="2147485395" r:id="rId5"/>
    <p:sldLayoutId id="2147485396" r:id="rId6"/>
    <p:sldLayoutId id="2147485397" r:id="rId7"/>
    <p:sldLayoutId id="2147485398" r:id="rId8"/>
    <p:sldLayoutId id="2147485399" r:id="rId9"/>
    <p:sldLayoutId id="2147485400" r:id="rId10"/>
    <p:sldLayoutId id="2147485401" r:id="rId11"/>
    <p:sldLayoutId id="2147485402"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5565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15566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sp>
          <p:nvSpPr>
            <p:cNvPr id="15566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solidFill>
                  <a:srgbClr val="FFFFFF"/>
                </a:solidFill>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defRPr>
            </a:lvl1pPr>
          </a:lstStyle>
          <a:p>
            <a:pPr>
              <a:defRPr/>
            </a:pPr>
            <a:fld id="{FC674E71-BDD8-1D49-8244-1B32E70930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03" r:id="rId1"/>
    <p:sldLayoutId id="2147485404" r:id="rId2"/>
    <p:sldLayoutId id="2147485405" r:id="rId3"/>
    <p:sldLayoutId id="2147485406" r:id="rId4"/>
    <p:sldLayoutId id="2147485407" r:id="rId5"/>
    <p:sldLayoutId id="2147485408" r:id="rId6"/>
    <p:sldLayoutId id="2147485409" r:id="rId7"/>
    <p:sldLayoutId id="2147485410" r:id="rId8"/>
    <p:sldLayoutId id="2147485411" r:id="rId9"/>
    <p:sldLayoutId id="2147485412" r:id="rId10"/>
    <p:sldLayoutId id="2147485413" r:id="rId11"/>
    <p:sldLayoutId id="2147485414"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89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DE1006A5-C1CF-9348-A824-B7749EBB484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76" r:id="rId1"/>
    <p:sldLayoutId id="2147485377" r:id="rId2"/>
    <p:sldLayoutId id="2147485378" r:id="rId3"/>
    <p:sldLayoutId id="2147485379" r:id="rId4"/>
    <p:sldLayoutId id="2147485380" r:id="rId5"/>
    <p:sldLayoutId id="2147485381" r:id="rId6"/>
    <p:sldLayoutId id="2147485382" r:id="rId7"/>
    <p:sldLayoutId id="2147485383" r:id="rId8"/>
    <p:sldLayoutId id="2147485384" r:id="rId9"/>
    <p:sldLayoutId id="2147485385" r:id="rId10"/>
    <p:sldLayoutId id="2147485386" r:id="rId11"/>
    <p:sldLayoutId id="2147485387"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82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fld id="{E9D9893C-8702-284C-AE6A-98FCA5C321D4}" type="datetimeFigureOut">
              <a:rPr lang="en-US"/>
              <a:pPr>
                <a:defRPr/>
              </a:pPr>
              <a:t>10/2/18</a:t>
            </a:fld>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457200" eaLnBrk="1" fontAlgn="auto" hangingPunct="1">
              <a:spcBef>
                <a:spcPts val="0"/>
              </a:spcBef>
              <a:spcAft>
                <a:spcPts val="0"/>
              </a:spcAft>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457200" eaLnBrk="1" fontAlgn="auto" hangingPunct="1">
              <a:spcBef>
                <a:spcPts val="0"/>
              </a:spcBef>
              <a:spcAft>
                <a:spcPts val="0"/>
              </a:spcAft>
              <a:defRPr sz="1400">
                <a:solidFill>
                  <a:srgbClr val="000000"/>
                </a:solidFill>
                <a:latin typeface="Times New Roman" charset="0"/>
                <a:ea typeface="+mn-ea"/>
                <a:cs typeface="+mn-cs"/>
              </a:defRPr>
            </a:lvl1pPr>
          </a:lstStyle>
          <a:p>
            <a:pPr>
              <a:defRPr/>
            </a:pPr>
            <a:fld id="{D69C160C-9387-EA4B-AB41-8EC55364188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5" r:id="rId1"/>
    <p:sldLayoutId id="2147485416" r:id="rId2"/>
    <p:sldLayoutId id="2147485417"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8637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637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D648C398-52DA-9342-AC96-4785B9AC675F}" type="datetimeFigureOut">
              <a:rPr lang="en-US"/>
              <a:pPr>
                <a:defRPr/>
              </a:pPr>
              <a:t>10/2/18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defTabSz="457200" eaLnBrk="1" fontAlgn="auto" hangingPunct="1">
              <a:spcBef>
                <a:spcPts val="0"/>
              </a:spcBef>
              <a:spcAft>
                <a:spcPts val="0"/>
              </a:spcAft>
              <a:defRPr sz="1200">
                <a:solidFill>
                  <a:prstClr val="black">
                    <a:tint val="75000"/>
                  </a:prstClr>
                </a:solidFill>
                <a:latin typeface="Calibri"/>
                <a:ea typeface="+mn-ea"/>
                <a:cs typeface="+mn-cs"/>
              </a:defRPr>
            </a:lvl1pPr>
          </a:lstStyle>
          <a:p>
            <a:pPr>
              <a:defRPr/>
            </a:pPr>
            <a:fld id="{70528CDF-51D6-4A4E-9BC1-07C23591E0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418" r:id="rId1"/>
    <p:sldLayoutId id="2147485419" r:id="rId2"/>
    <p:sldLayoutId id="2147485420" r:id="rId3"/>
    <p:sldLayoutId id="2147485421" r:id="rId4"/>
    <p:sldLayoutId id="2147485422" r:id="rId5"/>
    <p:sldLayoutId id="2147485423" r:id="rId6"/>
    <p:sldLayoutId id="2147485424" r:id="rId7"/>
    <p:sldLayoutId id="2147485425" r:id="rId8"/>
    <p:sldLayoutId id="2147485426" r:id="rId9"/>
    <p:sldLayoutId id="2147485427" r:id="rId10"/>
    <p:sldLayoutId id="2147485428" r:id="rId11"/>
    <p:sldLayoutId id="214748542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9865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a:solidFill>
                  <a:srgbClr val="FFFFFF"/>
                </a:solidFill>
                <a:latin typeface="Times New Roman" pitchFamily="-112" charset="0"/>
                <a:ea typeface="ＭＳ Ｐゴシック" charset="-128"/>
                <a:cs typeface="ＭＳ Ｐゴシック" charset="-128"/>
              </a:endParaRPr>
            </a:p>
          </p:txBody>
        </p:sp>
        <p:sp>
          <p:nvSpPr>
            <p:cNvPr id="19866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6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sp>
          <p:nvSpPr>
            <p:cNvPr id="19867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09A43EB-5DCF-D544-A3F9-7590B1BDF5E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12288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FCC4C99A-C811-9640-8FF6-1029463144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53" r:id="rId1"/>
    <p:sldLayoutId id="2147485254" r:id="rId2"/>
    <p:sldLayoutId id="2147485255" r:id="rId3"/>
    <p:sldLayoutId id="2147485256" r:id="rId4"/>
    <p:sldLayoutId id="2147485257" r:id="rId5"/>
    <p:sldLayoutId id="2147485258" r:id="rId6"/>
    <p:sldLayoutId id="2147485259" r:id="rId7"/>
    <p:sldLayoutId id="2147485260" r:id="rId8"/>
    <p:sldLayoutId id="2147485261" r:id="rId9"/>
    <p:sldLayoutId id="2147485262" r:id="rId10"/>
    <p:sldLayoutId id="214748526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5602" name="Group 1026"/>
          <p:cNvGrpSpPr>
            <a:grpSpLocks/>
          </p:cNvGrpSpPr>
          <p:nvPr/>
        </p:nvGrpSpPr>
        <p:grpSpPr bwMode="auto">
          <a:xfrm>
            <a:off x="0" y="3902075"/>
            <a:ext cx="3400425" cy="2949575"/>
            <a:chOff x="0" y="2458"/>
            <a:chExt cx="2142" cy="1858"/>
          </a:xfrm>
        </p:grpSpPr>
        <p:sp>
          <p:nvSpPr>
            <p:cNvPr id="48131"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2"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3"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48134"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pitchFamily="-112" charset="0"/>
                <a:ea typeface="ＭＳ Ｐゴシック" pitchFamily="-112" charset="-128"/>
                <a:cs typeface="ＭＳ Ｐゴシック" pitchFamily="-112" charset="-128"/>
              </a:endParaRPr>
            </a:p>
          </p:txBody>
        </p:sp>
        <p:sp>
          <p:nvSpPr>
            <p:cNvPr id="2561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561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8138" name="Rectangle 103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48139" name="Rectangle 103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140"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1"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48142"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40306E01-3D80-9843-BCAE-558886D228D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88" r:id="rId1"/>
    <p:sldLayoutId id="2147485264" r:id="rId2"/>
    <p:sldLayoutId id="2147485265" r:id="rId3"/>
    <p:sldLayoutId id="2147485266" r:id="rId4"/>
    <p:sldLayoutId id="2147485267" r:id="rId5"/>
    <p:sldLayoutId id="2147485268" r:id="rId6"/>
    <p:sldLayoutId id="2147485269" r:id="rId7"/>
    <p:sldLayoutId id="2147485270" r:id="rId8"/>
    <p:sldLayoutId id="2147485271" r:id="rId9"/>
    <p:sldLayoutId id="2147485272" r:id="rId10"/>
    <p:sldLayoutId id="2147485273"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4034"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4035"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403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ＭＳ Ｐゴシック" pitchFamily="-112" charset="-128"/>
                <a:cs typeface="ＭＳ Ｐゴシック" pitchFamily="-112" charset="-128"/>
              </a:defRPr>
            </a:lvl1pPr>
          </a:lstStyle>
          <a:p>
            <a:pPr>
              <a:defRPr/>
            </a:pPr>
            <a:endParaRPr lang="en-US"/>
          </a:p>
        </p:txBody>
      </p:sp>
      <p:sp>
        <p:nvSpPr>
          <p:cNvPr id="4403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ＭＳ Ｐゴシック" pitchFamily="-112" charset="-128"/>
                <a:cs typeface="ＭＳ Ｐゴシック" pitchFamily="-112" charset="-128"/>
              </a:defRPr>
            </a:lvl1pPr>
          </a:lstStyle>
          <a:p>
            <a:pPr>
              <a:defRPr/>
            </a:pPr>
            <a:endParaRPr lang="en-US"/>
          </a:p>
        </p:txBody>
      </p:sp>
      <p:sp>
        <p:nvSpPr>
          <p:cNvPr id="4403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charset="0"/>
              </a:defRPr>
            </a:lvl1pPr>
          </a:lstStyle>
          <a:p>
            <a:pPr>
              <a:defRPr/>
            </a:pPr>
            <a:fld id="{F880FFF8-42E0-864E-9565-49A36AD95A2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74" r:id="rId1"/>
    <p:sldLayoutId id="2147485275" r:id="rId2"/>
    <p:sldLayoutId id="2147485276" r:id="rId3"/>
    <p:sldLayoutId id="2147485277" r:id="rId4"/>
    <p:sldLayoutId id="2147485278" r:id="rId5"/>
    <p:sldLayoutId id="2147485279" r:id="rId6"/>
    <p:sldLayoutId id="2147485280" r:id="rId7"/>
    <p:sldLayoutId id="2147485281" r:id="rId8"/>
    <p:sldLayoutId id="2147485282" r:id="rId9"/>
    <p:sldLayoutId id="2147485283" r:id="rId10"/>
    <p:sldLayoutId id="214748528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ＭＳ Ｐゴシック" pitchFamily="-112" charset="-128"/>
                <a:cs typeface="ＭＳ Ｐゴシック" pitchFamily="-112"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5E839103-EB0F-5A4C-BCA9-CF801665BE1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285" r:id="rId1"/>
    <p:sldLayoutId id="2147485286" r:id="rId2"/>
    <p:sldLayoutId id="2147485287" r:id="rId3"/>
    <p:sldLayoutId id="2147485288" r:id="rId4"/>
    <p:sldLayoutId id="2147485289" r:id="rId5"/>
    <p:sldLayoutId id="2147485290" r:id="rId6"/>
    <p:sldLayoutId id="2147485291" r:id="rId7"/>
    <p:sldLayoutId id="2147485292" r:id="rId8"/>
    <p:sldLayoutId id="2147485293" r:id="rId9"/>
    <p:sldLayoutId id="2147485294" r:id="rId10"/>
    <p:sldLayoutId id="2147485295"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DE2C4"/>
                </a:solidFill>
                <a:latin typeface="Tahoma"/>
                <a:ea typeface="ＭＳ Ｐゴシック" pitchFamily="-111" charset="-128"/>
                <a:cs typeface="ＭＳ Ｐゴシック"/>
              </a:defRPr>
            </a:lvl1pPr>
          </a:lstStyle>
          <a:p>
            <a:pPr>
              <a:defRPr/>
            </a:pPr>
            <a:endParaRPr lang="en-US"/>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DE2C4"/>
                </a:solidFill>
                <a:latin typeface="Tahoma" charset="0"/>
              </a:defRPr>
            </a:lvl1pPr>
          </a:lstStyle>
          <a:p>
            <a:pPr>
              <a:defRPr/>
            </a:pPr>
            <a:fld id="{9C50C629-0767-B74E-A5C2-6062DD176D6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96" r:id="rId1"/>
    <p:sldLayoutId id="2147485297" r:id="rId2"/>
    <p:sldLayoutId id="2147485298" r:id="rId3"/>
    <p:sldLayoutId id="2147485299" r:id="rId4"/>
    <p:sldLayoutId id="2147485300" r:id="rId5"/>
    <p:sldLayoutId id="2147485301" r:id="rId6"/>
    <p:sldLayoutId id="2147485302" r:id="rId7"/>
    <p:sldLayoutId id="2147485303" r:id="rId8"/>
    <p:sldLayoutId id="2147485304" r:id="rId9"/>
    <p:sldLayoutId id="2147485305" r:id="rId10"/>
    <p:sldLayoutId id="2147485306" r:id="rId11"/>
  </p:sldLayoutIdLst>
  <p:txStyles>
    <p:titleStyle>
      <a:lvl1pPr algn="r" rtl="0" eaLnBrk="0" fontAlgn="base" hangingPunct="0">
        <a:spcBef>
          <a:spcPct val="0"/>
        </a:spcBef>
        <a:spcAft>
          <a:spcPct val="0"/>
        </a:spcAft>
        <a:defRPr sz="4000" i="1">
          <a:solidFill>
            <a:schemeClr val="tx2"/>
          </a:solidFill>
          <a:latin typeface="+mj-lt"/>
          <a:ea typeface="+mj-ea"/>
          <a:cs typeface="+mj-cs"/>
        </a:defRPr>
      </a:lvl1pPr>
      <a:lvl2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2pPr>
      <a:lvl3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3pPr>
      <a:lvl4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4pPr>
      <a:lvl5pPr algn="r" rtl="0" eaLnBrk="0" fontAlgn="base" hangingPunct="0">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5pPr>
      <a:lvl6pPr marL="4572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6pPr>
      <a:lvl7pPr marL="9144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7pPr>
      <a:lvl8pPr marL="13716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8pPr>
      <a:lvl9pPr marL="1828800" algn="r" rtl="0" fontAlgn="base">
        <a:spcBef>
          <a:spcPct val="0"/>
        </a:spcBef>
        <a:spcAft>
          <a:spcPct val="0"/>
        </a:spcAft>
        <a:defRPr sz="4000" i="1">
          <a:solidFill>
            <a:schemeClr val="tx2"/>
          </a:solidFill>
          <a:latin typeface="Tahoma" pitchFamily="-111" charset="-52"/>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Font typeface="Tahoma" charset="0"/>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charset="0"/>
        <a:buChar char="•"/>
        <a:defRPr>
          <a:solidFill>
            <a:schemeClr val="tx1"/>
          </a:solidFill>
          <a:latin typeface="+mn-lt"/>
          <a:ea typeface="+mn-ea"/>
        </a:defRPr>
      </a:lvl4pPr>
      <a:lvl5pPr marL="2057400" indent="-228600" algn="l" rtl="0" eaLnBrk="0" fontAlgn="base" hangingPunct="0">
        <a:spcBef>
          <a:spcPct val="20000"/>
        </a:spcBef>
        <a:spcAft>
          <a:spcPct val="0"/>
        </a:spcAft>
        <a:buFont typeface="Tahoma" charset="0"/>
        <a:buChar char="•"/>
        <a:defRPr>
          <a:solidFill>
            <a:schemeClr val="tx1"/>
          </a:solidFill>
          <a:latin typeface="+mn-lt"/>
          <a:ea typeface="+mn-ea"/>
        </a:defRPr>
      </a:lvl5pPr>
      <a:lvl6pPr marL="2514600" indent="-228600" algn="l" rtl="0" fontAlgn="base">
        <a:spcBef>
          <a:spcPct val="20000"/>
        </a:spcBef>
        <a:spcAft>
          <a:spcPct val="0"/>
        </a:spcAft>
        <a:buFont typeface="Tahoma" pitchFamily="-111" charset="-52"/>
        <a:buChar char="•"/>
        <a:defRPr>
          <a:solidFill>
            <a:schemeClr val="tx1"/>
          </a:solidFill>
          <a:latin typeface="+mn-lt"/>
          <a:ea typeface="+mn-ea"/>
        </a:defRPr>
      </a:lvl6pPr>
      <a:lvl7pPr marL="2971800" indent="-228600" algn="l" rtl="0" fontAlgn="base">
        <a:spcBef>
          <a:spcPct val="20000"/>
        </a:spcBef>
        <a:spcAft>
          <a:spcPct val="0"/>
        </a:spcAft>
        <a:buFont typeface="Tahoma" pitchFamily="-111" charset="-52"/>
        <a:buChar char="•"/>
        <a:defRPr>
          <a:solidFill>
            <a:schemeClr val="tx1"/>
          </a:solidFill>
          <a:latin typeface="+mn-lt"/>
          <a:ea typeface="+mn-ea"/>
        </a:defRPr>
      </a:lvl7pPr>
      <a:lvl8pPr marL="3429000" indent="-228600" algn="l" rtl="0" fontAlgn="base">
        <a:spcBef>
          <a:spcPct val="20000"/>
        </a:spcBef>
        <a:spcAft>
          <a:spcPct val="0"/>
        </a:spcAft>
        <a:buFont typeface="Tahoma" pitchFamily="-111" charset="-52"/>
        <a:buChar char="•"/>
        <a:defRPr>
          <a:solidFill>
            <a:schemeClr val="tx1"/>
          </a:solidFill>
          <a:latin typeface="+mn-lt"/>
          <a:ea typeface="+mn-ea"/>
        </a:defRPr>
      </a:lvl8pPr>
      <a:lvl9pPr marL="3886200" indent="-228600" algn="l" rtl="0" fontAlgn="base">
        <a:spcBef>
          <a:spcPct val="20000"/>
        </a:spcBef>
        <a:spcAft>
          <a:spcPct val="0"/>
        </a:spcAft>
        <a:buFont typeface="Tahoma" pitchFamily="-111" charset="-52"/>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pitchFamily="-111" charset="0"/>
                <a:ea typeface="ＭＳ Ｐゴシック" pitchFamily="-111" charset="-128"/>
                <a:cs typeface="ＭＳ Ｐゴシック"/>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045AE6B5-1AF9-8A4F-8C3C-6C198BB2D5E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07" r:id="rId1"/>
    <p:sldLayoutId id="2147485308" r:id="rId2"/>
    <p:sldLayoutId id="2147485309" r:id="rId3"/>
    <p:sldLayoutId id="2147485310" r:id="rId4"/>
    <p:sldLayoutId id="2147485311" r:id="rId5"/>
    <p:sldLayoutId id="2147485312" r:id="rId6"/>
    <p:sldLayoutId id="2147485313" r:id="rId7"/>
    <p:sldLayoutId id="2147485314" r:id="rId8"/>
    <p:sldLayoutId id="2147485315" r:id="rId9"/>
    <p:sldLayoutId id="2147485316" r:id="rId10"/>
    <p:sldLayoutId id="2147485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70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AA23A32C-6BD1-CE4C-A01A-140190A0225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5318" r:id="rId1"/>
    <p:sldLayoutId id="2147485319" r:id="rId2"/>
    <p:sldLayoutId id="2147485320" r:id="rId3"/>
    <p:sldLayoutId id="2147485321" r:id="rId4"/>
    <p:sldLayoutId id="2147485322" r:id="rId5"/>
    <p:sldLayoutId id="2147485323" r:id="rId6"/>
    <p:sldLayoutId id="2147485324" r:id="rId7"/>
    <p:sldLayoutId id="2147485325" r:id="rId8"/>
    <p:sldLayoutId id="2147485326" r:id="rId9"/>
    <p:sldLayoutId id="2147485327" r:id="rId10"/>
    <p:sldLayoutId id="2147485328" r:id="rId11"/>
    <p:sldLayoutId id="2147485329"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Geneva"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7"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2390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390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390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0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ahoma" pitchFamily="-112" charset="-52"/>
                <a:ea typeface="ＭＳ Ｐゴシック"/>
                <a:cs typeface="ＭＳ Ｐゴシック"/>
              </a:defRPr>
            </a:lvl1pPr>
          </a:lstStyle>
          <a:p>
            <a:pPr>
              <a:defRPr/>
            </a:pPr>
            <a:endParaRPr lang="en-US"/>
          </a:p>
        </p:txBody>
      </p:sp>
      <p:sp>
        <p:nvSpPr>
          <p:cNvPr id="12391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ahoma" charset="0"/>
              </a:defRPr>
            </a:lvl1pPr>
          </a:lstStyle>
          <a:p>
            <a:pPr>
              <a:defRPr/>
            </a:pPr>
            <a:fld id="{22F21CB8-286D-0240-B9F3-A0E2D472221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330" r:id="rId1"/>
    <p:sldLayoutId id="2147485331" r:id="rId2"/>
    <p:sldLayoutId id="2147485332" r:id="rId3"/>
    <p:sldLayoutId id="2147485333" r:id="rId4"/>
    <p:sldLayoutId id="2147485334" r:id="rId5"/>
    <p:sldLayoutId id="2147485335" r:id="rId6"/>
    <p:sldLayoutId id="2147485336" r:id="rId7"/>
    <p:sldLayoutId id="2147485337" r:id="rId8"/>
    <p:sldLayoutId id="2147485338" r:id="rId9"/>
    <p:sldLayoutId id="2147485339" r:id="rId10"/>
    <p:sldLayoutId id="21474853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FFCC66"/>
        </a:buClr>
        <a:buFont typeface="Wingdings" charset="0"/>
        <a:buChar char="w"/>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08" charset="2"/>
        <a:buChar char="w"/>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46.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5.xml"/><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45.xml"/><Relationship Id="rId5" Type="http://schemas.openxmlformats.org/officeDocument/2006/relationships/image" Target="../media/image16.pn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4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1.xml"/><Relationship Id="rId1" Type="http://schemas.openxmlformats.org/officeDocument/2006/relationships/slideLayout" Target="../slideLayouts/slideLayout5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26.xm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84.xml"/></Relationships>
</file>

<file path=ppt/slides/_rels/slide31.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29.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0.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1.xml"/><Relationship Id="rId1" Type="http://schemas.openxmlformats.org/officeDocument/2006/relationships/slideLayout" Target="../slideLayouts/slideLayout163.xml"/></Relationships>
</file>

<file path=ppt/slides/_rels/slide34.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2.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3.xml"/><Relationship Id="rId1" Type="http://schemas.openxmlformats.org/officeDocument/2006/relationships/slideLayout" Target="../slideLayouts/slideLayout163.xml"/></Relationships>
</file>

<file path=ppt/slides/_rels/slide36.xml.rels><?xml version="1.0" encoding="UTF-8" standalone="yes"?>
<Relationships xmlns="http://schemas.openxmlformats.org/package/2006/relationships"><Relationship Id="rId3" Type="http://schemas.openxmlformats.org/officeDocument/2006/relationships/hyperlink" Target="file:///OTB%20PPT/Chronology.ppt#-1,10,The Mystery of the Genesis  5 " TargetMode="External"/><Relationship Id="rId2" Type="http://schemas.openxmlformats.org/officeDocument/2006/relationships/notesSlide" Target="../notesSlides/notesSlide34.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168.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76.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3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175.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0.xml"/></Relationships>
</file>

<file path=ppt/slides/_rels/slide40.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38.xml"/><Relationship Id="rId1" Type="http://schemas.openxmlformats.org/officeDocument/2006/relationships/slideLayout" Target="../slideLayouts/slideLayout150.xml"/><Relationship Id="rId4" Type="http://schemas.openxmlformats.org/officeDocument/2006/relationships/image" Target="../media/image26.jpeg"/></Relationships>
</file>

<file path=ppt/slides/_rels/slide4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78.xml"/></Relationships>
</file>

<file path=ppt/slides/_rels/slide4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51.xml"/><Relationship Id="rId4" Type="http://schemas.openxmlformats.org/officeDocument/2006/relationships/image" Target="../media/image3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0.xml"/><Relationship Id="rId7" Type="http://schemas.openxmlformats.org/officeDocument/2006/relationships/image" Target="../media/image37.jpeg"/><Relationship Id="rId2" Type="http://schemas.openxmlformats.org/officeDocument/2006/relationships/slideLayout" Target="../slideLayouts/slideLayout144.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oleObject" Target="../embeddings/oleObject1.bin"/><Relationship Id="rId4" Type="http://schemas.openxmlformats.org/officeDocument/2006/relationships/image" Target="../media/image36.jpe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45.xml"/></Relationships>
</file>

<file path=ppt/slides/_rels/slide4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2.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3.xml"/><Relationship Id="rId1" Type="http://schemas.openxmlformats.org/officeDocument/2006/relationships/slideLayout" Target="../slideLayouts/slideLayout128.xml"/><Relationship Id="rId6" Type="http://schemas.openxmlformats.org/officeDocument/2006/relationships/image" Target="../media/image44.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4.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4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5.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6.xml"/><Relationship Id="rId1" Type="http://schemas.openxmlformats.org/officeDocument/2006/relationships/slideLayout" Target="../slideLayouts/slideLayout45.xml"/><Relationship Id="rId4" Type="http://schemas.openxmlformats.org/officeDocument/2006/relationships/image" Target="../media/image50.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45.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7.xml"/><Relationship Id="rId1" Type="http://schemas.openxmlformats.org/officeDocument/2006/relationships/slideLayout" Target="../slideLayouts/slideLayout45.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9.xml"/><Relationship Id="rId1" Type="http://schemas.openxmlformats.org/officeDocument/2006/relationships/slideLayout" Target="../slideLayouts/slideLayout45.xml"/></Relationships>
</file>

<file path=ppt/slides/_rels/slide5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45.xml"/></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46.xml"/><Relationship Id="rId5" Type="http://schemas.openxmlformats.org/officeDocument/2006/relationships/image" Target="../media/image55.png"/><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46.xml"/><Relationship Id="rId4" Type="http://schemas.openxmlformats.org/officeDocument/2006/relationships/image" Target="../media/image57.png"/></Relationships>
</file>

<file path=ppt/slides/_rels/slide5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3.xml"/><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4.xml"/><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45.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6.xml"/><Relationship Id="rId1" Type="http://schemas.openxmlformats.org/officeDocument/2006/relationships/slideLayout" Target="../slideLayouts/slideLayout45.xml"/><Relationship Id="rId5" Type="http://schemas.openxmlformats.org/officeDocument/2006/relationships/hyperlink" Target="http://www.bbc.co.uk" TargetMode="External"/><Relationship Id="rId4" Type="http://schemas.openxmlformats.org/officeDocument/2006/relationships/image" Target="../media/image62.jpe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6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7.xml"/><Relationship Id="rId1" Type="http://schemas.openxmlformats.org/officeDocument/2006/relationships/slideLayout" Target="../slideLayouts/slideLayout45.xml"/><Relationship Id="rId4" Type="http://schemas.openxmlformats.org/officeDocument/2006/relationships/image" Target="../media/image64.jpeg"/></Relationships>
</file>

<file path=ppt/slides/_rels/slide6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8.xml"/><Relationship Id="rId1" Type="http://schemas.openxmlformats.org/officeDocument/2006/relationships/slideLayout" Target="../slideLayouts/slideLayout45.xml"/><Relationship Id="rId4" Type="http://schemas.openxmlformats.org/officeDocument/2006/relationships/image" Target="../media/image66.jpeg"/></Relationships>
</file>

<file path=ppt/slides/_rels/slide6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9.xml"/><Relationship Id="rId1" Type="http://schemas.openxmlformats.org/officeDocument/2006/relationships/slideLayout" Target="../slideLayouts/slideLayout45.xml"/></Relationships>
</file>

<file path=ppt/slides/_rels/slide6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0.xml"/><Relationship Id="rId1" Type="http://schemas.openxmlformats.org/officeDocument/2006/relationships/slideLayout" Target="../slideLayouts/slideLayout45.xml"/><Relationship Id="rId4" Type="http://schemas.openxmlformats.org/officeDocument/2006/relationships/image" Target="../media/image69.jpeg"/></Relationships>
</file>

<file path=ppt/slides/_rels/slide6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1.xml"/><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26.xml"/></Relationships>
</file>

<file path=ppt/slides/_rels/slide6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2.xml"/><Relationship Id="rId1" Type="http://schemas.openxmlformats.org/officeDocument/2006/relationships/slideLayout" Target="../slideLayouts/slideLayout45.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3.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6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4.xml"/><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5.xml"/><Relationship Id="rId1" Type="http://schemas.openxmlformats.org/officeDocument/2006/relationships/slideLayout" Target="../slideLayouts/slideLayout45.xml"/><Relationship Id="rId5" Type="http://schemas.openxmlformats.org/officeDocument/2006/relationships/image" Target="../media/image75.jpeg"/><Relationship Id="rId4" Type="http://schemas.openxmlformats.org/officeDocument/2006/relationships/image" Target="../media/image40.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7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png"/><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7.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8.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4.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40.jpeg"/><Relationship Id="rId1" Type="http://schemas.openxmlformats.org/officeDocument/2006/relationships/slideLayout" Target="../slideLayouts/slideLayout45.xml"/></Relationships>
</file>

<file path=ppt/slides/_rels/slide7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82.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9.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0.xml"/><Relationship Id="rId1" Type="http://schemas.openxmlformats.org/officeDocument/2006/relationships/slideLayout" Target="../slideLayouts/slideLayout46.xml"/><Relationship Id="rId4" Type="http://schemas.openxmlformats.org/officeDocument/2006/relationships/image" Target="../media/image40.jpeg"/></Relationships>
</file>

<file path=ppt/slides/_rels/slide7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45.xml"/><Relationship Id="rId4" Type="http://schemas.openxmlformats.org/officeDocument/2006/relationships/image" Target="../media/image40.jpeg"/></Relationships>
</file>

<file path=ppt/slides/_rels/slide7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2.xml"/><Relationship Id="rId1" Type="http://schemas.openxmlformats.org/officeDocument/2006/relationships/slideLayout" Target="../slideLayouts/slideLayout45.xml"/><Relationship Id="rId5" Type="http://schemas.openxmlformats.org/officeDocument/2006/relationships/image" Target="../media/image87.jpeg"/><Relationship Id="rId4" Type="http://schemas.openxmlformats.org/officeDocument/2006/relationships/image" Target="../media/image40.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45.xml"/></Relationships>
</file>

<file path=ppt/slides/_rels/slide8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3.xml"/><Relationship Id="rId1" Type="http://schemas.openxmlformats.org/officeDocument/2006/relationships/slideLayout" Target="../slideLayouts/slideLayout45.xml"/></Relationships>
</file>

<file path=ppt/slides/_rels/slide8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4.xml"/><Relationship Id="rId1" Type="http://schemas.openxmlformats.org/officeDocument/2006/relationships/slideLayout" Target="../slideLayouts/slideLayout45.xml"/></Relationships>
</file>

<file path=ppt/slides/_rels/slide8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5.xml"/><Relationship Id="rId1" Type="http://schemas.openxmlformats.org/officeDocument/2006/relationships/slideLayout" Target="../slideLayouts/slideLayout102.xml"/></Relationships>
</file>

<file path=ppt/slides/_rels/slide8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8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77.xml"/><Relationship Id="rId1" Type="http://schemas.openxmlformats.org/officeDocument/2006/relationships/slideLayout" Target="../slideLayouts/slideLayout45.xml"/><Relationship Id="rId5" Type="http://schemas.openxmlformats.org/officeDocument/2006/relationships/image" Target="../media/image91.jpeg"/><Relationship Id="rId4" Type="http://schemas.openxmlformats.org/officeDocument/2006/relationships/image" Target="../media/image90.jpeg"/></Relationships>
</file>

<file path=ppt/slides/_rels/slide8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78.xml"/><Relationship Id="rId1" Type="http://schemas.openxmlformats.org/officeDocument/2006/relationships/slideLayout" Target="../slideLayouts/slideLayout50.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87.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9.xml"/><Relationship Id="rId1" Type="http://schemas.openxmlformats.org/officeDocument/2006/relationships/slideLayout" Target="../slideLayouts/slideLayout199.xml"/><Relationship Id="rId4"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69" name="Rectangle 2"/>
          <p:cNvSpPr>
            <a:spLocks noGrp="1" noChangeArrowheads="1"/>
          </p:cNvSpPr>
          <p:nvPr>
            <p:ph type="title"/>
          </p:nvPr>
        </p:nvSpPr>
        <p:spPr>
          <a:xfrm>
            <a:off x="0" y="6048672"/>
            <a:ext cx="2699792" cy="692696"/>
          </a:xfrm>
        </p:spPr>
        <p:txBody>
          <a:bodyPr/>
          <a:lstStyle/>
          <a:p>
            <a:pPr eaLnBrk="1" hangingPunct="1"/>
            <a:r>
              <a:rPr lang="km-KH" sz="3600" b="1" dirty="0">
                <a:solidFill>
                  <a:srgbClr val="FFFFFF"/>
                </a:solidFill>
                <a:latin typeface="Khmer OS Battambang" panose="02000500000000020004" pitchFamily="2" charset="0"/>
                <a:cs typeface="Khmer OS Battambang" panose="02000500000000020004" pitchFamily="2" charset="0"/>
              </a:rPr>
              <a:t>ការបង្កើត</a:t>
            </a:r>
            <a:r>
              <a:rPr lang="en-US" sz="3600" b="1" dirty="0">
                <a:solidFill>
                  <a:srgbClr val="FFFFFF"/>
                </a:solidFill>
                <a:latin typeface="Khmer OS Battambang" panose="02000500000000020004" pitchFamily="2" charset="0"/>
                <a:cs typeface="Khmer OS Battambang" panose="02000500000000020004" pitchFamily="2" charset="0"/>
              </a:rPr>
              <a:t>?</a:t>
            </a:r>
          </a:p>
        </p:txBody>
      </p:sp>
      <p:sp>
        <p:nvSpPr>
          <p:cNvPr id="4100" name="Picture 4"/>
          <p:cNvSpPr>
            <a:spLocks noChangeAspect="1" noChangeArrowheads="1"/>
          </p:cNvSpPr>
          <p:nvPr/>
        </p:nvSpPr>
        <p:spPr bwMode="auto">
          <a:xfrm rot="-750575">
            <a:off x="4038600" y="1666875"/>
            <a:ext cx="5638800" cy="307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211973" name="TextBox 1"/>
          <p:cNvSpPr txBox="1">
            <a:spLocks noChangeArrowheads="1"/>
          </p:cNvSpPr>
          <p:nvPr/>
        </p:nvSpPr>
        <p:spPr bwMode="auto">
          <a:xfrm>
            <a:off x="6151518" y="5084763"/>
            <a:ext cx="276229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km-KH" sz="1800" dirty="0">
                <a:solidFill>
                  <a:schemeClr val="bg1"/>
                </a:solidFill>
                <a:latin typeface="Khmer OS Battambang" panose="02000500000000020004" pitchFamily="2" charset="0"/>
                <a:cs typeface="Khmer OS Battambang" panose="02000500000000020004" pitchFamily="2" charset="0"/>
              </a:rPr>
              <a:t>បណ្ឌិត</a:t>
            </a:r>
            <a:r>
              <a:rPr lang="en-US" sz="1800" dirty="0">
                <a:solidFill>
                  <a:schemeClr val="bg1"/>
                </a:solidFill>
                <a:latin typeface="Khmer OS Battambang" panose="02000500000000020004" pitchFamily="2" charset="0"/>
                <a:cs typeface="Khmer OS Battambang" panose="02000500000000020004" pitchFamily="2" charset="0"/>
              </a:rPr>
              <a:t>. Rick Griffith</a:t>
            </a:r>
          </a:p>
          <a:p>
            <a:pPr algn="r"/>
            <a:r>
              <a:rPr lang="en-US" sz="1800" dirty="0">
                <a:solidFill>
                  <a:schemeClr val="bg1"/>
                </a:solidFill>
                <a:latin typeface="Khmer OS Battambang" panose="02000500000000020004" pitchFamily="2" charset="0"/>
                <a:cs typeface="Khmer OS Battambang" panose="02000500000000020004" pitchFamily="2" charset="0"/>
              </a:rPr>
              <a:t>Singapore Bible College</a:t>
            </a:r>
            <a:br>
              <a:rPr lang="en-US" sz="1800" dirty="0">
                <a:solidFill>
                  <a:schemeClr val="bg1"/>
                </a:solidFill>
                <a:latin typeface="Khmer OS Battambang" panose="02000500000000020004" pitchFamily="2" charset="0"/>
                <a:cs typeface="Khmer OS Battambang" panose="02000500000000020004" pitchFamily="2" charset="0"/>
              </a:rPr>
            </a:br>
            <a:r>
              <a:rPr lang="en-US" sz="1800" b="1" dirty="0">
                <a:solidFill>
                  <a:schemeClr val="bg1"/>
                </a:solidFill>
                <a:latin typeface="Khmer OS Battambang" panose="02000500000000020004" pitchFamily="2" charset="0"/>
                <a:cs typeface="Khmer OS Battambang" panose="02000500000000020004" pitchFamily="2" charset="0"/>
              </a:rPr>
              <a:t>BibleStudyDownloads.org</a:t>
            </a:r>
          </a:p>
        </p:txBody>
      </p:sp>
      <p:sp>
        <p:nvSpPr>
          <p:cNvPr id="211974" name="Text Box 14"/>
          <p:cNvSpPr txBox="1">
            <a:spLocks noChangeArrowheads="1"/>
          </p:cNvSpPr>
          <p:nvPr/>
        </p:nvSpPr>
        <p:spPr bwMode="auto">
          <a:xfrm>
            <a:off x="8027988" y="76200"/>
            <a:ext cx="971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187m</a:t>
            </a:r>
          </a:p>
        </p:txBody>
      </p:sp>
      <p:pic>
        <p:nvPicPr>
          <p:cNvPr id="8" name="Picture 3"/>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2627784" y="76200"/>
            <a:ext cx="2675057"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0"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a:off x="119064" y="76200"/>
            <a:ext cx="2568808"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2"/>
          <p:cNvSpPr txBox="1">
            <a:spLocks noChangeArrowheads="1"/>
          </p:cNvSpPr>
          <p:nvPr/>
        </p:nvSpPr>
        <p:spPr bwMode="auto">
          <a:xfrm>
            <a:off x="5364088" y="1268760"/>
            <a:ext cx="3672408" cy="2088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sz="4000" b="1" dirty="0">
                <a:solidFill>
                  <a:srgbClr val="FFFFFF"/>
                </a:solidFill>
                <a:latin typeface="Khmer OS Battambang" panose="02000500000000020004" pitchFamily="2" charset="0"/>
                <a:cs typeface="Khmer OS Battambang" panose="02000500000000020004" pitchFamily="2" charset="0"/>
              </a:rPr>
              <a:t>ទឹ្រស្តីនៃការវិវត្ត</a:t>
            </a:r>
            <a:br>
              <a:rPr lang="en-US" sz="4800" b="1" dirty="0">
                <a:solidFill>
                  <a:srgbClr val="FFFFFF"/>
                </a:solidFill>
                <a:latin typeface="Khmer OS Battambang" panose="02000500000000020004" pitchFamily="2" charset="0"/>
                <a:cs typeface="Khmer OS Battambang" panose="02000500000000020004" pitchFamily="2" charset="0"/>
              </a:rPr>
            </a:br>
            <a:r>
              <a:rPr lang="en-US" sz="3600" b="1" dirty="0">
                <a:solidFill>
                  <a:srgbClr val="FFFFFF"/>
                </a:solidFill>
                <a:latin typeface="Khmer OS Battambang" panose="02000500000000020004" pitchFamily="2" charset="0"/>
                <a:cs typeface="Khmer OS Battambang" panose="02000500000000020004" pitchFamily="2" charset="0"/>
              </a:rPr>
              <a:t>Theistic Evolution</a:t>
            </a:r>
          </a:p>
        </p:txBody>
      </p:sp>
      <p:sp>
        <p:nvSpPr>
          <p:cNvPr id="10" name="Rectangle 2"/>
          <p:cNvSpPr txBox="1">
            <a:spLocks noChangeArrowheads="1"/>
          </p:cNvSpPr>
          <p:nvPr/>
        </p:nvSpPr>
        <p:spPr bwMode="auto">
          <a:xfrm>
            <a:off x="2555776" y="6021288"/>
            <a:ext cx="4310608" cy="6926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km-KH" sz="3600" b="1" dirty="0">
                <a:solidFill>
                  <a:srgbClr val="FFFFFF"/>
                </a:solidFill>
                <a:latin typeface="Khmer OS Battambang" panose="02000500000000020004" pitchFamily="2" charset="0"/>
                <a:cs typeface="Khmer OS Battambang" panose="02000500000000020004" pitchFamily="2" charset="0"/>
              </a:rPr>
              <a:t>ឬ ការវិវត្តន៍</a:t>
            </a:r>
            <a:r>
              <a:rPr lang="en-US" sz="3600" b="1" dirty="0">
                <a:solidFill>
                  <a:srgbClr val="FFFFFF"/>
                </a:solidFill>
                <a:latin typeface="Khmer OS Battambang" panose="02000500000000020004" pitchFamily="2" charset="0"/>
                <a:cs typeface="Khmer OS Battambang"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nodePh="1">
                                  <p:stCondLst>
                                    <p:cond delay="0"/>
                                  </p:stCondLst>
                                  <p:endCondLst>
                                    <p:cond evt="begin" delay="0">
                                      <p:tn val="5"/>
                                    </p:cond>
                                  </p:endCondLst>
                                  <p:iterate type="lt">
                                    <p:tmPct val="5000"/>
                                  </p:iterate>
                                  <p:childTnLst>
                                    <p:set>
                                      <p:cBhvr>
                                        <p:cTn id="6" dur="1" fill="hold">
                                          <p:stCondLst>
                                            <p:cond delay="0"/>
                                          </p:stCondLst>
                                        </p:cTn>
                                        <p:tgtEl>
                                          <p:spTgt spid="4100"/>
                                        </p:tgtEl>
                                        <p:attrNameLst>
                                          <p:attrName>style.visibility</p:attrName>
                                        </p:attrNameLst>
                                      </p:cBhvr>
                                      <p:to>
                                        <p:strVal val="visible"/>
                                      </p:to>
                                    </p:set>
                                    <p:anim calcmode="lin" valueType="num">
                                      <p:cBhvr>
                                        <p:cTn id="7" dur="1000" fill="hold"/>
                                        <p:tgtEl>
                                          <p:spTgt spid="4100"/>
                                        </p:tgtEl>
                                        <p:attrNameLst>
                                          <p:attrName>ppt_w</p:attrName>
                                        </p:attrNameLst>
                                      </p:cBhvr>
                                      <p:tavLst>
                                        <p:tav tm="0">
                                          <p:val>
                                            <p:fltVal val="0"/>
                                          </p:val>
                                        </p:tav>
                                        <p:tav tm="100000">
                                          <p:val>
                                            <p:strVal val="#ppt_w"/>
                                          </p:val>
                                        </p:tav>
                                      </p:tavLst>
                                    </p:anim>
                                    <p:anim calcmode="lin" valueType="num">
                                      <p:cBhvr>
                                        <p:cTn id="8" dur="1000" fill="hold"/>
                                        <p:tgtEl>
                                          <p:spTgt spid="4100"/>
                                        </p:tgtEl>
                                        <p:attrNameLst>
                                          <p:attrName>ppt_h</p:attrName>
                                        </p:attrNameLst>
                                      </p:cBhvr>
                                      <p:tavLst>
                                        <p:tav tm="0">
                                          <p:val>
                                            <p:fltVal val="0"/>
                                          </p:val>
                                        </p:tav>
                                        <p:tav tm="100000">
                                          <p:val>
                                            <p:strVal val="#ppt_h"/>
                                          </p:val>
                                        </p:tav>
                                      </p:tavLst>
                                    </p:anim>
                                    <p:anim calcmode="lin" valueType="num">
                                      <p:cBhvr>
                                        <p:cTn id="9" dur="1000" fill="hold"/>
                                        <p:tgtEl>
                                          <p:spTgt spid="4100"/>
                                        </p:tgtEl>
                                        <p:attrNameLst>
                                          <p:attrName>style.rotation</p:attrName>
                                        </p:attrNameLst>
                                      </p:cBhvr>
                                      <p:tavLst>
                                        <p:tav tm="0">
                                          <p:val>
                                            <p:fltVal val="90"/>
                                          </p:val>
                                        </p:tav>
                                        <p:tav tm="100000">
                                          <p:val>
                                            <p:fltVal val="0"/>
                                          </p:val>
                                        </p:tav>
                                      </p:tavLst>
                                    </p:anim>
                                    <p:animEffect transition="in" filter="fade">
                                      <p:cBhvr>
                                        <p:cTn id="10" dur="1000"/>
                                        <p:tgtEl>
                                          <p:spTgt spid="410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nimBg="1"/>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ChangeArrowheads="1"/>
          </p:cNvSpPr>
          <p:nvPr/>
        </p:nvSpPr>
        <p:spPr bwMode="auto">
          <a:xfrm>
            <a:off x="4716463" y="473075"/>
            <a:ext cx="2232025" cy="1155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000000"/>
              </a:solidFill>
            </a:endParaRPr>
          </a:p>
        </p:txBody>
      </p:sp>
      <p:sp>
        <p:nvSpPr>
          <p:cNvPr id="228353" name="Text Box 3"/>
          <p:cNvSpPr txBox="1">
            <a:spLocks noChangeArrowheads="1"/>
          </p:cNvSpPr>
          <p:nvPr/>
        </p:nvSpPr>
        <p:spPr bwMode="auto">
          <a:xfrm>
            <a:off x="-92075" y="6858000"/>
            <a:ext cx="9007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m-KH" altLang="ja-JP" sz="2800" b="1" dirty="0">
                <a:latin typeface="Khmer OS Siemreap" panose="02000500000000020004" pitchFamily="2" charset="0"/>
                <a:cs typeface="Khmer OS Siemreap" panose="02000500000000020004" pitchFamily="2" charset="0"/>
              </a:rPr>
              <a:t>«នៅព្រឹកថ្ងៃបន្ទាប់នោះ... ខណៈដែលព្រះអាទិត្យបានរះឡើង នៅខ្ញុំបានថ្វាយទាំងអស់ទៅកាន់ព្រះយេស៊ូវគ្រីស្ទ»</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ទំព័រ</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២២៥</a:t>
            </a:r>
            <a:r>
              <a:rPr lang="en-US" altLang="ja-JP" sz="2800" b="1" dirty="0">
                <a:latin typeface="Khmer OS Siemreap" panose="02000500000000020004" pitchFamily="2" charset="0"/>
                <a:cs typeface="Khmer OS Siemreap" panose="02000500000000020004" pitchFamily="2" charset="0"/>
              </a:rPr>
              <a:t>)</a:t>
            </a:r>
            <a:endParaRPr lang="en-US" altLang="en-US" sz="2800" b="1" dirty="0">
              <a:latin typeface="Khmer OS Siemreap" panose="02000500000000020004" pitchFamily="2" charset="0"/>
              <a:cs typeface="Khmer OS Siemreap" panose="02000500000000020004" pitchFamily="2" charset="0"/>
            </a:endParaRPr>
          </a:p>
        </p:txBody>
      </p:sp>
      <p:sp>
        <p:nvSpPr>
          <p:cNvPr id="228354"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en-US" b="1">
                <a:solidFill>
                  <a:schemeClr val="bg1"/>
                </a:solidFill>
                <a:latin typeface="Arial" charset="0"/>
                <a:ea typeface="宋体" charset="0"/>
                <a:cs typeface="宋体" charset="0"/>
              </a:rPr>
              <a:t>Atheism</a:t>
            </a:r>
          </a:p>
        </p:txBody>
      </p:sp>
      <p:pic>
        <p:nvPicPr>
          <p:cNvPr id="228355" name="Picture 1" descr="Atheist Blank Pamphlet.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68463" y="-26988"/>
            <a:ext cx="5783262"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AutoShape 5"/>
          <p:cNvSpPr>
            <a:spLocks noChangeArrowheads="1"/>
          </p:cNvSpPr>
          <p:nvPr/>
        </p:nvSpPr>
        <p:spPr bwMode="auto">
          <a:xfrm>
            <a:off x="4572000" y="260350"/>
            <a:ext cx="2459038" cy="1512888"/>
          </a:xfrm>
          <a:prstGeom prst="wedgeRoundRectCallout">
            <a:avLst>
              <a:gd name="adj1" fmla="val 3686"/>
              <a:gd name="adj2" fmla="val 779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endParaRPr lang="zh-CN" altLang="en-US" sz="2800" b="1" dirty="0">
              <a:solidFill>
                <a:srgbClr val="000000"/>
              </a:solidFill>
            </a:endParaRPr>
          </a:p>
        </p:txBody>
      </p:sp>
      <p:sp>
        <p:nvSpPr>
          <p:cNvPr id="8" name="AutoShape 5"/>
          <p:cNvSpPr>
            <a:spLocks noChangeArrowheads="1"/>
          </p:cNvSpPr>
          <p:nvPr/>
        </p:nvSpPr>
        <p:spPr bwMode="auto">
          <a:xfrm>
            <a:off x="1692275" y="44450"/>
            <a:ext cx="2459038" cy="1512888"/>
          </a:xfrm>
          <a:prstGeom prst="wedgeRoundRectCallout">
            <a:avLst>
              <a:gd name="adj1" fmla="val -1233"/>
              <a:gd name="adj2" fmla="val 7554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a:defRPr/>
            </a:pPr>
            <a:r>
              <a:rPr lang="km-KH" altLang="zh-CN" sz="2800" b="1" dirty="0">
                <a:solidFill>
                  <a:srgbClr val="000000"/>
                </a:solidFill>
                <a:latin typeface="Khmer OS Siemreap" panose="02000500000000020004" pitchFamily="2" charset="0"/>
                <a:cs typeface="Khmer OS Siemreap" panose="02000500000000020004" pitchFamily="2" charset="0"/>
              </a:rPr>
              <a:t>ខិតប័ណ្ណនេះទទេស្អាត!</a:t>
            </a:r>
            <a:endParaRPr lang="zh-CN" altLang="en-US" sz="2800" b="1" dirty="0">
              <a:solidFill>
                <a:srgbClr val="000000"/>
              </a:solidFill>
              <a:latin typeface="Khmer OS Siemreap" panose="02000500000000020004" pitchFamily="2" charset="0"/>
              <a:cs typeface="Khmer OS Siemreap" panose="02000500000000020004" pitchFamily="2" charset="0"/>
            </a:endParaRPr>
          </a:p>
        </p:txBody>
      </p:sp>
      <p:sp>
        <p:nvSpPr>
          <p:cNvPr id="3" name="TextBox 2"/>
          <p:cNvSpPr txBox="1"/>
          <p:nvPr/>
        </p:nvSpPr>
        <p:spPr>
          <a:xfrm>
            <a:off x="4716463" y="473075"/>
            <a:ext cx="2232025" cy="1200329"/>
          </a:xfrm>
          <a:prstGeom prst="rect">
            <a:avLst/>
          </a:prstGeom>
          <a:noFill/>
        </p:spPr>
        <p:txBody>
          <a:bodyPr wrap="square" rtlCol="0">
            <a:spAutoFit/>
          </a:bodyPr>
          <a:lstStyle/>
          <a:p>
            <a:pPr algn="ctr"/>
            <a:r>
              <a:rPr lang="km-KH" altLang="zh-CN" b="1" dirty="0">
                <a:solidFill>
                  <a:srgbClr val="000000"/>
                </a:solidFill>
                <a:latin typeface="Khmer OS Siemreap" panose="02000500000000020004" pitchFamily="2" charset="0"/>
                <a:cs typeface="Khmer OS Siemreap" panose="02000500000000020004" pitchFamily="2" charset="0"/>
              </a:rPr>
              <a:t> យើងមិនជឿថាមាន</a:t>
            </a:r>
          </a:p>
          <a:p>
            <a:pPr algn="ctr"/>
            <a:r>
              <a:rPr lang="km-KH" altLang="zh-CN" b="1" dirty="0">
                <a:solidFill>
                  <a:srgbClr val="000000"/>
                </a:solidFill>
                <a:latin typeface="Khmer OS Siemreap" panose="02000500000000020004" pitchFamily="2" charset="0"/>
                <a:cs typeface="Khmer OS Siemreap" panose="02000500000000020004" pitchFamily="2" charset="0"/>
              </a:rPr>
              <a:t>ព្រះទេ។</a:t>
            </a:r>
            <a:endParaRPr lang="zh-CN" altLang="en-US" b="1"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grpId="0" nodeType="clickEffect">
                                  <p:stCondLst>
                                    <p:cond delay="0"/>
                                  </p:stCondLst>
                                  <p:childTnLst>
                                    <p:animEffect transition="out" filter="blinds(horizontal)">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3"/>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0402" name="Rectangle 4"/>
          <p:cNvSpPr>
            <a:spLocks noChangeArrowheads="1"/>
          </p:cNvSpPr>
          <p:nvPr/>
        </p:nvSpPr>
        <p:spPr bwMode="auto">
          <a:xfrm>
            <a:off x="1524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លទ្ធិបដិសេធព្រះ</a:t>
            </a:r>
          </a:p>
          <a:p>
            <a:pPr algn="ctr" eaLnBrk="1" hangingPunct="1">
              <a:buFontTx/>
              <a:buNone/>
            </a:pPr>
            <a:r>
              <a:rPr lang="en-US" altLang="en-US" sz="2800" b="1" dirty="0">
                <a:solidFill>
                  <a:schemeClr val="bg1"/>
                </a:solidFill>
                <a:latin typeface="Khmer OS Siemreap" panose="02000500000000020004" pitchFamily="2" charset="0"/>
                <a:cs typeface="Khmer OS Siemreap" panose="02000500000000020004" pitchFamily="2" charset="0"/>
              </a:rPr>
              <a:t>(Richard Dawkins)</a:t>
            </a:r>
          </a:p>
        </p:txBody>
      </p:sp>
      <p:sp>
        <p:nvSpPr>
          <p:cNvPr id="17413" name="Rectangle 5"/>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0404"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p:cNvSpPr>
            <a:spLocks noChangeArrowheads="1"/>
          </p:cNvSpPr>
          <p:nvPr/>
        </p:nvSpPr>
        <p:spPr bwMode="auto">
          <a:xfrm>
            <a:off x="2743200" y="1447800"/>
            <a:ext cx="6400800" cy="54102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4700"/>
              </a:lnSpc>
              <a:spcBef>
                <a:spcPts val="2400"/>
              </a:spcBef>
              <a:spcAft>
                <a:spcPts val="600"/>
              </a:spcAft>
              <a:buFontTx/>
              <a:buNone/>
            </a:pP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ជំនឿ គឺជាការដោះសាដ៏ឆ្នើមមួយ ដែល យកតែរួចខ្លួន ដើម្បីគេចចេញពីតម្រូវការក្នុងគិត និង​ការវាយតម្លៃលើភស្តុតាង។ សេចក្តីជំនឿគឺជាការជឿ សូម្បីតែខ្វះនូវ  ភស្តុតាងអ្វីក៏ដោយ ... សេចក្តីជំនឿ ការរស់នៅដោយជឿ ដែលមិនផ្អែកទៅលើ   ភស្តុតាង</a:t>
            </a:r>
            <a:r>
              <a:rPr lang="en-US" altLang="ja-JP" sz="3200" b="1" dirty="0">
                <a:solidFill>
                  <a:schemeClr val="bg1"/>
                </a:solidFill>
                <a:latin typeface="Khmer OS Siemreap" panose="02000500000000020004" pitchFamily="2" charset="0"/>
                <a:cs typeface="Khmer OS Siemreap" panose="02000500000000020004" pitchFamily="2" charset="0"/>
              </a:rPr>
              <a:t>, </a:t>
            </a:r>
            <a:r>
              <a:rPr lang="km-KH" altLang="ja-JP" sz="3200" b="1" dirty="0">
                <a:solidFill>
                  <a:schemeClr val="bg1"/>
                </a:solidFill>
                <a:latin typeface="Khmer OS Siemreap" panose="02000500000000020004" pitchFamily="2" charset="0"/>
                <a:cs typeface="Khmer OS Siemreap" panose="02000500000000020004" pitchFamily="2" charset="0"/>
              </a:rPr>
              <a:t>គឺជា គោលចំបងដ៏សំខាន់នៃសាសនានីមួយៗ</a:t>
            </a:r>
            <a:r>
              <a:rPr lang="en-US" altLang="ja-JP" sz="3200" b="1"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7413"/>
                                        </p:tgtEl>
                                        <p:attrNameLst>
                                          <p:attrName>style.visibility</p:attrName>
                                        </p:attrNameLst>
                                      </p:cBhvr>
                                      <p:to>
                                        <p:strVal val="visible"/>
                                      </p:to>
                                    </p:set>
                                    <p:animEffect transition="in" filter="wipe(left)">
                                      <p:cBhvr>
                                        <p:cTn id="7" dur="500"/>
                                        <p:tgtEl>
                                          <p:spTgt spid="1741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499"/>
                                          </p:stCondLst>
                                        </p:cTn>
                                        <p:tgtEl>
                                          <p:spTgt spid="174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3" grpId="0" animBg="1"/>
      <p:bldP spid="17410" grpId="0" build="p"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ChangeArrowheads="1"/>
          </p:cNvSpPr>
          <p:nvPr/>
        </p:nvSpPr>
        <p:spPr bwMode="auto">
          <a:xfrm>
            <a:off x="238259" y="5181600"/>
            <a:ext cx="289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km-KH" altLang="en-US" sz="3200" b="1" dirty="0">
                <a:solidFill>
                  <a:schemeClr val="bg1"/>
                </a:solidFill>
                <a:latin typeface="Khmer OS Siemreap" panose="02000500000000020004" pitchFamily="2" charset="0"/>
                <a:cs typeface="Khmer OS Siemreap" panose="02000500000000020004" pitchFamily="2" charset="0"/>
              </a:rPr>
              <a:t>លទ្ធិបដិសេធព្រះ</a:t>
            </a:r>
          </a:p>
          <a:p>
            <a:pPr algn="ctr" eaLnBrk="1" hangingPunct="1">
              <a:spcBef>
                <a:spcPct val="20000"/>
              </a:spcBef>
            </a:pPr>
            <a:r>
              <a:rPr lang="en-US" sz="3200" b="1" dirty="0">
                <a:solidFill>
                  <a:schemeClr val="bg1"/>
                </a:solidFill>
              </a:rPr>
              <a:t> (Richard Dawkins)</a:t>
            </a:r>
          </a:p>
        </p:txBody>
      </p:sp>
      <p:sp>
        <p:nvSpPr>
          <p:cNvPr id="19459" name="Rectangle 3"/>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2451"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លទ្ធិការបង្កើត</a:t>
            </a:r>
            <a:r>
              <a:rPr lang="en-US" altLang="en-US" sz="3200" b="1" dirty="0">
                <a:solidFill>
                  <a:schemeClr val="bg1"/>
                </a:solidFill>
                <a:latin typeface="Khmer OS Siemreap" panose="02000500000000020004" pitchFamily="2" charset="0"/>
                <a:cs typeface="Khmer OS Siemreap" panose="02000500000000020004" pitchFamily="2" charset="0"/>
              </a:rPr>
              <a:t> (Henry Morris)</a:t>
            </a:r>
          </a:p>
        </p:txBody>
      </p:sp>
      <p:sp>
        <p:nvSpPr>
          <p:cNvPr id="232452" name="Rectangle 5"/>
          <p:cNvSpPr>
            <a:spLocks noChangeArrowheads="1"/>
          </p:cNvSpPr>
          <p:nvPr/>
        </p:nvSpPr>
        <p:spPr bwMode="auto">
          <a:xfrm>
            <a:off x="0" y="46863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2453" name="Picture 6"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Picture 7"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Rectangle 8"/>
          <p:cNvSpPr>
            <a:spLocks noChangeArrowheads="1"/>
          </p:cNvSpPr>
          <p:nvPr/>
        </p:nvSpPr>
        <p:spPr bwMode="auto">
          <a:xfrm>
            <a:off x="407177" y="1638300"/>
            <a:ext cx="6096000" cy="5105400"/>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ts val="4000"/>
              </a:lnSpc>
              <a:buFontTx/>
              <a:buNone/>
            </a:pP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ពាក្យកុហករបស់ ការវិវត្តន៍ជ្រាបចូល និង​គ្របដណ្តប់លើគំនិតទំនើប នៅក្នុងគ្រប់វិស័យ...</a:t>
            </a:r>
            <a:r>
              <a:rPr lang="en-US" altLang="ja-JP" sz="3200" b="1" dirty="0">
                <a:solidFill>
                  <a:schemeClr val="bg1"/>
                </a:solidFill>
                <a:latin typeface="Khmer OS Siemreap" panose="02000500000000020004" pitchFamily="2" charset="0"/>
                <a:cs typeface="Khmer OS Siemreap" panose="02000500000000020004" pitchFamily="2" charset="0"/>
              </a:rPr>
              <a:t> [</a:t>
            </a:r>
            <a:r>
              <a:rPr lang="km-KH" altLang="ja-JP" sz="3200" b="1" dirty="0">
                <a:solidFill>
                  <a:schemeClr val="bg1"/>
                </a:solidFill>
                <a:latin typeface="Khmer OS Siemreap" panose="02000500000000020004" pitchFamily="2" charset="0"/>
                <a:cs typeface="Khmer OS Siemreap" panose="02000500000000020004" pitchFamily="2" charset="0"/>
              </a:rPr>
              <a:t>វា</a:t>
            </a:r>
            <a:r>
              <a:rPr lang="en-US" altLang="ja-JP" sz="3200" b="1" dirty="0">
                <a:solidFill>
                  <a:schemeClr val="bg1"/>
                </a:solidFill>
                <a:latin typeface="Khmer OS Siemreap" panose="02000500000000020004" pitchFamily="2" charset="0"/>
                <a:cs typeface="Khmer OS Siemreap" panose="02000500000000020004" pitchFamily="2" charset="0"/>
              </a:rPr>
              <a:t>]</a:t>
            </a:r>
            <a:r>
              <a:rPr lang="km-KH" altLang="ja-JP" sz="3200" b="1" dirty="0">
                <a:solidFill>
                  <a:schemeClr val="bg1"/>
                </a:solidFill>
                <a:latin typeface="Khmer OS Siemreap" panose="02000500000000020004" pitchFamily="2" charset="0"/>
                <a:cs typeface="Khmer OS Siemreap" panose="02000500000000020004" pitchFamily="2" charset="0"/>
              </a:rPr>
              <a:t>គឺជា ការទទួលខុសត្រូវជាទូទៅចំពោះ... បំណែកតូចៗដែលបានបង្កើនល្បឿននៅគ្រប់ទីកន្លែង... នៅពេល​វិទ្យាសាស្រ្ត និង​ព្រះគម្ពីរ ខុសពីគ្នា វិទ្យាសាស្ត្របានបកស្រាយខុសនូវទន្និន័យរបស់វា។</a:t>
            </a:r>
            <a:endParaRPr lang="en-US" altLang="ja-JP" sz="3200" b="1" dirty="0">
              <a:solidFill>
                <a:schemeClr val="bg1"/>
              </a:solidFill>
              <a:latin typeface="Khmer OS Siemreap" panose="02000500000000020004" pitchFamily="2" charset="0"/>
              <a:cs typeface="Khmer OS Siemreap" panose="02000500000000020004" pitchFamily="2" charset="0"/>
            </a:endParaRPr>
          </a:p>
          <a:p>
            <a:pPr eaLnBrk="1" hangingPunct="1">
              <a:buFontTx/>
              <a:buNone/>
            </a:pPr>
            <a:endParaRPr lang="en-US" altLang="ja-JP" sz="32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94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4" grpId="0" animBg="1"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ctrTitle"/>
          </p:nvPr>
        </p:nvSpPr>
        <p:spPr>
          <a:xfrm>
            <a:off x="0" y="457200"/>
            <a:ext cx="8458200" cy="914400"/>
          </a:xfrm>
          <a:solidFill>
            <a:srgbClr val="005B45"/>
          </a:solidFill>
        </p:spPr>
        <p:txBody>
          <a:bodyPr anchor="b"/>
          <a:lstStyle/>
          <a:p>
            <a:pPr eaLnBrk="1" hangingPunct="1">
              <a:defRPr/>
            </a:pPr>
            <a:r>
              <a:rPr lang="km-KH" altLang="en-US" b="1" i="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វិសាលភាពនៃទស្សនៈ </a:t>
            </a:r>
            <a:endParaRPr lang="en-US" dirty="0">
              <a:solidFill>
                <a:schemeClr val="bg1"/>
              </a:solidFill>
            </a:endParaRPr>
          </a:p>
        </p:txBody>
      </p:sp>
      <p:sp>
        <p:nvSpPr>
          <p:cNvPr id="234498" name="Rectangle 3"/>
          <p:cNvSpPr>
            <a:spLocks noChangeArrowheads="1"/>
          </p:cNvSpPr>
          <p:nvPr/>
        </p:nvSpPr>
        <p:spPr bwMode="auto">
          <a:xfrm>
            <a:off x="152400" y="5181600"/>
            <a:ext cx="28956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លទ្ធិបដិសេធព្រះ </a:t>
            </a:r>
            <a:r>
              <a:rPr lang="en-US" altLang="en-US" sz="2800" b="1" dirty="0">
                <a:solidFill>
                  <a:schemeClr val="bg1"/>
                </a:solidFill>
                <a:latin typeface="Khmer OS Siemreap" panose="02000500000000020004" pitchFamily="2" charset="0"/>
                <a:cs typeface="Khmer OS Siemreap" panose="02000500000000020004" pitchFamily="2" charset="0"/>
              </a:rPr>
              <a:t>(Richard Dawkins)</a:t>
            </a:r>
          </a:p>
        </p:txBody>
      </p:sp>
      <p:sp>
        <p:nvSpPr>
          <p:cNvPr id="234499" name="Rectangle 4"/>
          <p:cNvSpPr>
            <a:spLocks noChangeArrowheads="1"/>
          </p:cNvSpPr>
          <p:nvPr/>
        </p:nvSpPr>
        <p:spPr bwMode="auto">
          <a:xfrm>
            <a:off x="6400800" y="5181600"/>
            <a:ext cx="27432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buFontTx/>
              <a:buNone/>
            </a:pPr>
            <a:r>
              <a:rPr lang="km-KH" altLang="en-US" sz="3200" b="1" dirty="0">
                <a:solidFill>
                  <a:schemeClr val="bg1"/>
                </a:solidFill>
                <a:latin typeface="Khmer OS Siemreap" panose="02000500000000020004" pitchFamily="2" charset="0"/>
                <a:cs typeface="Khmer OS Siemreap" panose="02000500000000020004" pitchFamily="2" charset="0"/>
              </a:rPr>
              <a:t>លទ្ធិការបង្កើត</a:t>
            </a:r>
            <a:r>
              <a:rPr lang="en-US" altLang="en-US" sz="3200" b="1" dirty="0">
                <a:solidFill>
                  <a:schemeClr val="bg1"/>
                </a:solidFill>
                <a:latin typeface="Khmer OS Siemreap" panose="02000500000000020004" pitchFamily="2" charset="0"/>
                <a:cs typeface="Khmer OS Siemreap" panose="02000500000000020004" pitchFamily="2" charset="0"/>
              </a:rPr>
              <a:t> (Henry Morris)</a:t>
            </a:r>
          </a:p>
        </p:txBody>
      </p:sp>
      <p:sp>
        <p:nvSpPr>
          <p:cNvPr id="21509" name="Rectangle 5"/>
          <p:cNvSpPr>
            <a:spLocks noChangeArrowheads="1"/>
          </p:cNvSpPr>
          <p:nvPr/>
        </p:nvSpPr>
        <p:spPr bwMode="auto">
          <a:xfrm>
            <a:off x="3203848" y="5181600"/>
            <a:ext cx="295232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r>
              <a:rPr lang="km-KH" altLang="en-US" sz="2800" b="1" dirty="0">
                <a:solidFill>
                  <a:schemeClr val="bg1"/>
                </a:solidFill>
                <a:latin typeface="Khmer OS Siemreap" panose="02000500000000020004" pitchFamily="2" charset="0"/>
                <a:cs typeface="Khmer OS Siemreap" panose="02000500000000020004" pitchFamily="2" charset="0"/>
              </a:rPr>
              <a:t>ជីវិតសាស្ត្រ ព្រះបន្ទូល </a:t>
            </a:r>
            <a:r>
              <a:rPr lang="en-US" altLang="en-US" sz="2800" b="1" dirty="0" err="1">
                <a:solidFill>
                  <a:schemeClr val="bg1"/>
                </a:solidFill>
                <a:latin typeface="Khmer OS Siemreap" panose="02000500000000020004" pitchFamily="2" charset="0"/>
                <a:cs typeface="Khmer OS Siemreap" panose="02000500000000020004" pitchFamily="2" charset="0"/>
              </a:rPr>
              <a:t>BioLogos</a:t>
            </a:r>
            <a:r>
              <a:rPr lang="en-US" altLang="en-US" sz="2800" b="1" dirty="0">
                <a:solidFill>
                  <a:schemeClr val="bg1"/>
                </a:solidFill>
                <a:latin typeface="Khmer OS Siemreap" panose="02000500000000020004" pitchFamily="2" charset="0"/>
                <a:cs typeface="Khmer OS Siemreap" panose="02000500000000020004" pitchFamily="2" charset="0"/>
              </a:rPr>
              <a:t> </a:t>
            </a:r>
            <a:endParaRPr lang="km-KH" altLang="en-US" sz="2800" b="1" dirty="0">
              <a:solidFill>
                <a:schemeClr val="bg1"/>
              </a:solidFill>
              <a:latin typeface="Khmer OS Siemreap" panose="02000500000000020004" pitchFamily="2" charset="0"/>
              <a:cs typeface="Khmer OS Siemreap" panose="02000500000000020004" pitchFamily="2" charset="0"/>
            </a:endParaRPr>
          </a:p>
          <a:p>
            <a:pPr algn="ctr" eaLnBrk="1" hangingPunct="1"/>
            <a:r>
              <a:rPr lang="en-US" altLang="en-US" sz="2800" b="1" dirty="0">
                <a:solidFill>
                  <a:schemeClr val="bg1"/>
                </a:solidFill>
                <a:latin typeface="Khmer OS Siemreap" panose="02000500000000020004" pitchFamily="2" charset="0"/>
                <a:cs typeface="Khmer OS Siemreap" panose="02000500000000020004" pitchFamily="2" charset="0"/>
              </a:rPr>
              <a:t>(Francis Collins)</a:t>
            </a:r>
          </a:p>
        </p:txBody>
      </p:sp>
      <p:sp>
        <p:nvSpPr>
          <p:cNvPr id="234501" name="Rectangle 6"/>
          <p:cNvSpPr>
            <a:spLocks noChangeArrowheads="1"/>
          </p:cNvSpPr>
          <p:nvPr/>
        </p:nvSpPr>
        <p:spPr bwMode="auto">
          <a:xfrm>
            <a:off x="0" y="4876800"/>
            <a:ext cx="9144000" cy="228600"/>
          </a:xfrm>
          <a:prstGeom prst="rect">
            <a:avLst/>
          </a:prstGeom>
          <a:solidFill>
            <a:srgbClr val="B54B25"/>
          </a:solidFill>
          <a:ln w="9525">
            <a:solidFill>
              <a:schemeClr val="tx1"/>
            </a:solidFill>
            <a:miter lim="800000"/>
            <a:headEnd/>
            <a:tailEnd/>
          </a:ln>
        </p:spPr>
        <p:txBody>
          <a:bodyPr wrap="none" anchor="ctr"/>
          <a:lstStyle/>
          <a:p>
            <a:endParaRPr lang="en-US"/>
          </a:p>
        </p:txBody>
      </p:sp>
      <p:pic>
        <p:nvPicPr>
          <p:cNvPr id="234502" name="Picture 7" descr="dawkins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752600"/>
            <a:ext cx="21637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3" name="Picture 8" descr="Dr_Henry_Morris"/>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858000" y="1752600"/>
            <a:ext cx="202406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4" name="Picture 9" descr="Francis_Collins-353x525"/>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a:off x="3725863" y="1752600"/>
            <a:ext cx="2047875"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1509">
                                            <p:txEl>
                                              <p:pRg st="0" end="0"/>
                                            </p:txEl>
                                          </p:spTgt>
                                        </p:tgtEl>
                                        <p:attrNameLst>
                                          <p:attrName>style.visibility</p:attrName>
                                        </p:attrNameLst>
                                      </p:cBhvr>
                                      <p:to>
                                        <p:strVal val="visible"/>
                                      </p:to>
                                    </p:set>
                                    <p:animEffect transition="in" filter="fade">
                                      <p:cBhvr>
                                        <p:cTn id="7" dur="500"/>
                                        <p:tgtEl>
                                          <p:spTgt spid="21509">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509">
                                            <p:txEl>
                                              <p:pRg st="1" end="1"/>
                                            </p:txEl>
                                          </p:spTgt>
                                        </p:tgtEl>
                                        <p:attrNameLst>
                                          <p:attrName>style.visibility</p:attrName>
                                        </p:attrNameLst>
                                      </p:cBhvr>
                                      <p:to>
                                        <p:strVal val="visible"/>
                                      </p:to>
                                    </p:set>
                                    <p:animEffect transition="in" filter="fade">
                                      <p:cBhvr>
                                        <p:cTn id="11" dur="500"/>
                                        <p:tgtEl>
                                          <p:spTgt spid="2150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build="p"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7"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
        <p:nvSpPr>
          <p:cNvPr id="7" name="Rectangle 3"/>
          <p:cNvSpPr>
            <a:spLocks noChangeArrowheads="1"/>
          </p:cNvSpPr>
          <p:nvPr/>
        </p:nvSpPr>
        <p:spPr bwMode="auto">
          <a:xfrm>
            <a:off x="609600" y="2971800"/>
            <a:ext cx="85344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នៅសន្និបាតសាកលលើកទី ៧៥</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ផ្ទាល់ នៅខែ មិថុនា ២០០៦ ក្រុមជំនុំ គ្រីស្ទសាសនា បានឆ្លង</a:t>
            </a:r>
            <a:r>
              <a:rPr lang="km-KH" altLang="en-US" sz="2800" b="1" u="sng" dirty="0">
                <a:solidFill>
                  <a:srgbClr val="FFFF00"/>
                </a:solidFill>
                <a:latin typeface="Khmer OS Siemreap" panose="02000500000000020004" pitchFamily="2" charset="0"/>
                <a:cs typeface="Khmer OS Siemreap" panose="02000500000000020004" pitchFamily="2" charset="0"/>
              </a:rPr>
              <a:t>សេចក្តីសម្រេច</a:t>
            </a:r>
            <a:r>
              <a:rPr lang="km-KH" altLang="en-US" sz="2800" b="1" dirty="0">
                <a:solidFill>
                  <a:srgbClr val="FFFF00"/>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គ្រាំទ្រក្នុងការដាក់ឲ្យបង្រៀនអំពី​ការវិវត្តន៍ នៅក្នុងសាលារៀន។ សេចក្តីសម្រេច  បានដាក់ចំណងជើងថា​ </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ការបញ្ជាក់ការបង្កើត និង ការវិវត្តន៍</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បានប្រកាសថា </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ការវវត្តន៍ ជាការស្រុះស្រួល (យបល់ព្រមប) ទាំងស្រុង ជាមួយនឹង ភាពត្រឹមត្រូវពិតប្រាកដមួយ និង​ជំនឿដ៏រស់នៃគ្រីស្ទបរិស័ទ</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8" name="Rectangle 2"/>
          <p:cNvSpPr txBox="1">
            <a:spLocks noChangeArrowheads="1"/>
          </p:cNvSpPr>
          <p:nvPr/>
        </p:nvSpPr>
        <p:spPr bwMode="auto">
          <a:xfrm>
            <a:off x="0" y="1600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u="sng" kern="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kern="0">
                <a:solidFill>
                  <a:schemeClr val="bg1"/>
                </a:solidFill>
                <a:latin typeface="Khmer OS Siemreap" panose="02000500000000020004" pitchFamily="2" charset="0"/>
                <a:cs typeface="Khmer OS Siemreap" panose="02000500000000020004" pitchFamily="2" charset="0"/>
              </a:rPr>
            </a:br>
            <a:r>
              <a:rPr lang="km-KH" altLang="en-US" sz="3600" b="1" u="sng" kern="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kern="0">
                <a:solidFill>
                  <a:schemeClr val="bg1"/>
                </a:solidFill>
                <a:latin typeface="Khmer OS Siemreap" panose="02000500000000020004" pitchFamily="2" charset="0"/>
                <a:cs typeface="Khmer OS Siemreap" panose="02000500000000020004" pitchFamily="2" charset="0"/>
              </a:rPr>
              <a:t>​​​​​​​​​​​​​​​​​​​​​​​​​​​​​​​​​​​​​​​​​​​​​​​​​​​​​​​​​​​​​​​​​​​​​​​​​​​​​​​​​​​​​​​​​​​​​​​​​​​​​​​​​​​​​​​​​​​​​​​​​​​​​​​​​​​​​​​​​​​​​</a:t>
            </a:r>
            <a:endParaRPr lang="en-US" altLang="en-US" b="1"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5"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3"/>
          <p:cNvSpPr>
            <a:spLocks noChangeArrowheads="1"/>
          </p:cNvSpPr>
          <p:nvPr/>
        </p:nvSpPr>
        <p:spPr bwMode="auto">
          <a:xfrm>
            <a:off x="684213" y="3068638"/>
            <a:ext cx="7994650" cy="352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b="1" dirty="0">
                <a:solidFill>
                  <a:schemeClr val="bg1"/>
                </a:solidFill>
                <a:latin typeface="Khmer OS Siemreap" panose="02000500000000020004" pitchFamily="2" charset="0"/>
                <a:cs typeface="Khmer OS Siemreap" panose="02000500000000020004" pitchFamily="2" charset="0"/>
              </a:rPr>
              <a:t>វាក៏លើកទឹកចិត្តផងដែរដល់សភានីតិកាល​ និ​ងក្រុមប្រឹក្សាអប់រំរបស់រដ្ឋដើម្បី </a:t>
            </a:r>
            <a:r>
              <a:rPr lang="en-US" altLang="en-US" b="1" dirty="0">
                <a:solidFill>
                  <a:schemeClr val="bg1"/>
                </a:solidFill>
                <a:latin typeface="Khmer OS Siemreap" panose="02000500000000020004" pitchFamily="2" charset="0"/>
                <a:cs typeface="Khmer OS Siemreap" panose="02000500000000020004" pitchFamily="2" charset="0"/>
              </a:rPr>
              <a:t>«</a:t>
            </a:r>
            <a:r>
              <a:rPr lang="km-KH" altLang="en-US" b="1" dirty="0">
                <a:solidFill>
                  <a:schemeClr val="bg1"/>
                </a:solidFill>
                <a:latin typeface="Khmer OS Siemreap" panose="02000500000000020004" pitchFamily="2" charset="0"/>
                <a:cs typeface="Khmer OS Siemreap" panose="02000500000000020004" pitchFamily="2" charset="0"/>
              </a:rPr>
              <a:t>បង្កើតស្តង់ដារសម្រាប់ការអប់រំវិទ្យាសាស្រ្ត​ ដោយផ្អែកលើចំណេះដឹងខាងវិទ្យាសាស្រ្តដ៏ល្អបំផុត ដែលត្រូវបានទទួលយកដោយមតិឯកភាពរបស់សហគមន៍វិទ្យាសាស្រ្ត</a:t>
            </a:r>
            <a:r>
              <a:rPr lang="en-US" altLang="en-US" b="1" dirty="0">
                <a:solidFill>
                  <a:schemeClr val="bg1"/>
                </a:solidFill>
                <a:latin typeface="Khmer OS Siemreap" panose="02000500000000020004" pitchFamily="2" charset="0"/>
                <a:cs typeface="Khmer OS Siemreap" panose="02000500000000020004" pitchFamily="2" charset="0"/>
              </a:rPr>
              <a:t>»</a:t>
            </a:r>
            <a:r>
              <a:rPr lang="km-KH" altLang="en-US"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13" name="Rectangle 2"/>
          <p:cNvSpPr>
            <a:spLocks noGrp="1" noChangeArrowheads="1"/>
          </p:cNvSpPr>
          <p:nvPr>
            <p:ph type="ctrTitle"/>
          </p:nvPr>
        </p:nvSpPr>
        <p:spPr>
          <a:xfrm>
            <a:off x="0" y="1600200"/>
            <a:ext cx="8991600" cy="1143000"/>
          </a:xfrm>
        </p:spPr>
        <p:txBody>
          <a:bodyPr/>
          <a:lstStyle/>
          <a:p>
            <a:pPr eaLnBrk="1" hangingPunct="1"/>
            <a:r>
              <a:rPr lang="km-KH" altLang="en-US" sz="3600" b="1" u="sng" dirty="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dirty="0">
                <a:solidFill>
                  <a:schemeClr val="bg1"/>
                </a:solidFill>
                <a:latin typeface="Khmer OS Siemreap" panose="02000500000000020004" pitchFamily="2" charset="0"/>
                <a:cs typeface="Khmer OS Siemreap" panose="02000500000000020004" pitchFamily="2" charset="0"/>
              </a:rPr>
            </a:br>
            <a:r>
              <a:rPr lang="km-KH" altLang="en-US" sz="3600" b="1" u="sng" dirty="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6" name="Rectangle 2">
            <a:extLst>
              <a:ext uri="{FF2B5EF4-FFF2-40B4-BE49-F238E27FC236}">
                <a16:creationId xmlns:a16="http://schemas.microsoft.com/office/drawing/2014/main" id="{B4CC1237-75B1-F249-8622-46372B48426D}"/>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3"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0" y="1600200"/>
            <a:ext cx="8991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u="sng" kern="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kern="0">
                <a:solidFill>
                  <a:schemeClr val="bg1"/>
                </a:solidFill>
                <a:latin typeface="Khmer OS Siemreap" panose="02000500000000020004" pitchFamily="2" charset="0"/>
                <a:cs typeface="Khmer OS Siemreap" panose="02000500000000020004" pitchFamily="2" charset="0"/>
              </a:rPr>
            </a:br>
            <a:r>
              <a:rPr lang="km-KH" altLang="en-US" sz="3600" b="1" u="sng" kern="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kern="0">
                <a:solidFill>
                  <a:schemeClr val="bg1"/>
                </a:solidFill>
                <a:latin typeface="Khmer OS Siemreap" panose="02000500000000020004" pitchFamily="2" charset="0"/>
                <a:cs typeface="Khmer OS Siemreap" panose="02000500000000020004" pitchFamily="2" charset="0"/>
              </a:rPr>
              <a:t>​​​​​​​​​​​​​​​​​​​​​​​​​​​​​​​​​​​​​​​​​​​​​​​​​​​​​​​​​​​​​​​​​​​​​​​​​​​​​​​​​​​​​​​​​​​​​​​​​​​​​​​​​​​​​​​​​​​​​​​​​​​​​​​​​​​​​​​​​​​​​</a:t>
            </a:r>
            <a:endParaRPr lang="en-US" altLang="en-US" b="1" kern="0" dirty="0">
              <a:solidFill>
                <a:schemeClr val="bg1"/>
              </a:solidFill>
              <a:latin typeface="Khmer OS Siemreap" panose="02000500000000020004" pitchFamily="2" charset="0"/>
              <a:cs typeface="Khmer OS Siemreap" panose="02000500000000020004" pitchFamily="2" charset="0"/>
            </a:endParaRPr>
          </a:p>
        </p:txBody>
      </p:sp>
      <p:sp>
        <p:nvSpPr>
          <p:cNvPr id="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ts val="4600"/>
              </a:lnSpc>
              <a:spcBef>
                <a:spcPts val="120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ក៏មានកើតឡើងនូវមហាសន្និបាតផងដែរ គឺការបោះឆ្នោតអំពី អធិបតី</a:t>
            </a:r>
            <a:r>
              <a:rPr lang="en-US" altLang="en-US" b="1" dirty="0">
                <a:solidFill>
                  <a:schemeClr val="bg1"/>
                </a:solidFill>
                <a:latin typeface="Khmer OS Siemreap" panose="02000500000000020004" pitchFamily="2" charset="0"/>
                <a:cs typeface="Khmer OS Siemreap" panose="02000500000000020004" pitchFamily="2" charset="0"/>
              </a:rPr>
              <a:t>Bishop</a:t>
            </a:r>
            <a:r>
              <a:rPr lang="km-KH" altLang="en-US" b="1" dirty="0">
                <a:solidFill>
                  <a:schemeClr val="bg1"/>
                </a:solidFill>
                <a:latin typeface="Khmer OS Siemreap" panose="02000500000000020004" pitchFamily="2" charset="0"/>
                <a:cs typeface="Khmer OS Siemreap" panose="02000500000000020004" pitchFamily="2" charset="0"/>
              </a:rPr>
              <a:t> ថ្មី គឺលោក</a:t>
            </a:r>
            <a:r>
              <a:rPr lang="en-US" altLang="en-US" b="1" dirty="0">
                <a:solidFill>
                  <a:schemeClr val="bg1"/>
                </a:solidFill>
                <a:latin typeface="Khmer OS Siemreap" panose="02000500000000020004" pitchFamily="2" charset="0"/>
                <a:cs typeface="Khmer OS Siemreap" panose="02000500000000020004" pitchFamily="2" charset="0"/>
              </a:rPr>
              <a:t> Katharine </a:t>
            </a:r>
            <a:r>
              <a:rPr lang="en-US" altLang="en-US" b="1" dirty="0" err="1">
                <a:solidFill>
                  <a:schemeClr val="bg1"/>
                </a:solidFill>
                <a:latin typeface="Khmer OS Siemreap" panose="02000500000000020004" pitchFamily="2" charset="0"/>
                <a:cs typeface="Khmer OS Siemreap" panose="02000500000000020004" pitchFamily="2" charset="0"/>
              </a:rPr>
              <a:t>Jefferts</a:t>
            </a:r>
            <a:r>
              <a:rPr lang="en-US" altLang="en-US" b="1" dirty="0">
                <a:solidFill>
                  <a:schemeClr val="bg1"/>
                </a:solidFill>
                <a:latin typeface="Khmer OS Siemreap" panose="02000500000000020004" pitchFamily="2" charset="0"/>
                <a:cs typeface="Khmer OS Siemreap" panose="02000500000000020004" pitchFamily="2" charset="0"/>
              </a:rPr>
              <a:t> </a:t>
            </a:r>
            <a:r>
              <a:rPr lang="en-US" altLang="en-US" b="1" dirty="0" err="1">
                <a:solidFill>
                  <a:schemeClr val="bg1"/>
                </a:solidFill>
                <a:latin typeface="Khmer OS Siemreap" panose="02000500000000020004" pitchFamily="2" charset="0"/>
                <a:cs typeface="Khmer OS Siemreap" panose="02000500000000020004" pitchFamily="2" charset="0"/>
              </a:rPr>
              <a:t>Schori</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b="1" dirty="0">
                <a:solidFill>
                  <a:schemeClr val="bg1"/>
                </a:solidFill>
                <a:latin typeface="Khmer OS Siemreap" panose="02000500000000020004" pitchFamily="2" charset="0"/>
                <a:cs typeface="Khmer OS Siemreap" panose="02000500000000020004" pitchFamily="2" charset="0"/>
              </a:rPr>
              <a:t>ដែលក៏ជាស្ត្រីទីមួយដែលបានជាប់ឆ្នោតជាអតិតជំនាញមហាសមុទ្រដែលមានប្រវត្តិវិវត្តន៍ដ៏រឹងមាំ</a:t>
            </a:r>
            <a:r>
              <a:rPr lang="en-US" altLang="en-US" b="1" dirty="0">
                <a:solidFill>
                  <a:schemeClr val="bg1"/>
                </a:solidFill>
                <a:latin typeface="Khmer OS Siemreap" panose="02000500000000020004" pitchFamily="2" charset="0"/>
                <a:cs typeface="Khmer OS Siemreap" panose="02000500000000020004" pitchFamily="2" charset="0"/>
              </a:rPr>
              <a:t>…</a:t>
            </a:r>
            <a:endParaRPr lang="en-US" altLang="en-US" dirty="0">
              <a:latin typeface="Khmer OS Siemreap" panose="02000500000000020004" pitchFamily="2" charset="0"/>
              <a:cs typeface="Khmer OS Siemreap" panose="02000500000000020004" pitchFamily="2" charset="0"/>
            </a:endParaRPr>
          </a:p>
        </p:txBody>
      </p:sp>
      <p:sp>
        <p:nvSpPr>
          <p:cNvPr id="6" name="Rectangle 2">
            <a:extLst>
              <a:ext uri="{FF2B5EF4-FFF2-40B4-BE49-F238E27FC236}">
                <a16:creationId xmlns:a16="http://schemas.microsoft.com/office/drawing/2014/main" id="{19068C89-86C3-FB45-9235-C53B4BF973C9}"/>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1" name="Picture 4" descr="NCSE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5400"/>
            <a:ext cx="8967788" cy="149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ChangeArrowheads="1"/>
          </p:cNvSpPr>
          <p:nvPr/>
        </p:nvSpPr>
        <p:spPr bwMode="auto">
          <a:xfrm>
            <a:off x="609600" y="2971800"/>
            <a:ext cx="8229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b="1" dirty="0" err="1">
                <a:solidFill>
                  <a:schemeClr val="bg1"/>
                </a:solidFill>
                <a:latin typeface="Khmer OS Siemreap" panose="02000500000000020004" pitchFamily="2" charset="0"/>
                <a:cs typeface="Khmer OS Siemreap" panose="02000500000000020004" pitchFamily="2" charset="0"/>
              </a:rPr>
              <a:t>Schori</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បានមានប្រសាសន៍ថា...</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ការវិវត្តន៍យ៉ាងជាក់លាក់បំផុតនោះគួរតែត្រូវបានបង្រៀននៅក្នុងសាលារៀន។ វាជាការសន្និដ្ឋានយ៉ាងល្អមួយ និង​ជាគំរូល្អបំផុតដែលសមស្របទៅនឹងទិន្នន័យដែលអាចរកបាន។ ការបង្កបង្កើតមិនអាចធ្វើឲ្យមានការទាមទារនោះទេ។ ខ្ញុំជឿលើគោលជំនឿ។ ពួកគេនិយាយថា ព្រះបានបង្កើតពិភពលោក ប៉ុន្តែពួកគេមិនបាននិយាយពីរបៀបបង្កើតនោះយ៉ាងម៉េចនោះឡើង</a:t>
            </a:r>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9" name="Rectangle 5"/>
          <p:cNvSpPr>
            <a:spLocks noChangeArrowheads="1"/>
          </p:cNvSpPr>
          <p:nvPr/>
        </p:nvSpPr>
        <p:spPr bwMode="auto">
          <a:xfrm>
            <a:off x="3810000" y="6324600"/>
            <a:ext cx="5334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buFontTx/>
              <a:buNone/>
            </a:pPr>
            <a:r>
              <a:rPr lang="en-US" altLang="en-US" sz="2400" b="1" dirty="0">
                <a:solidFill>
                  <a:schemeClr val="bg1"/>
                </a:solidFill>
                <a:latin typeface="Khmer OS Siemreap" panose="02000500000000020004" pitchFamily="2" charset="0"/>
                <a:cs typeface="Khmer OS Siemreap" panose="02000500000000020004" pitchFamily="2" charset="0"/>
              </a:rPr>
              <a:t>28 </a:t>
            </a:r>
            <a:r>
              <a:rPr lang="km-KH" altLang="en-US" sz="2400" b="1" dirty="0">
                <a:solidFill>
                  <a:schemeClr val="bg1"/>
                </a:solidFill>
                <a:latin typeface="Khmer OS Siemreap" panose="02000500000000020004" pitchFamily="2" charset="0"/>
                <a:cs typeface="Khmer OS Siemreap" panose="02000500000000020004" pitchFamily="2" charset="0"/>
              </a:rPr>
              <a:t>មិថុនា</a:t>
            </a:r>
            <a:r>
              <a:rPr lang="en-US" altLang="en-US" sz="2400" b="1" dirty="0">
                <a:solidFill>
                  <a:schemeClr val="bg1"/>
                </a:solidFill>
                <a:latin typeface="Khmer OS Siemreap" panose="02000500000000020004" pitchFamily="2" charset="0"/>
                <a:cs typeface="Khmer OS Siemreap" panose="02000500000000020004" pitchFamily="2" charset="0"/>
              </a:rPr>
              <a:t> 2006 </a:t>
            </a:r>
            <a:r>
              <a:rPr lang="en-US" altLang="en-US" sz="2400" b="1" i="1" dirty="0">
                <a:solidFill>
                  <a:schemeClr val="bg1"/>
                </a:solidFill>
                <a:latin typeface="Khmer OS Siemreap" panose="02000500000000020004" pitchFamily="2" charset="0"/>
                <a:cs typeface="Khmer OS Siemreap" panose="02000500000000020004" pitchFamily="2" charset="0"/>
              </a:rPr>
              <a:t>New York Times</a:t>
            </a:r>
            <a:endParaRPr lang="en-US" altLang="en-US" sz="2400" dirty="0">
              <a:latin typeface="Khmer OS Siemreap" panose="02000500000000020004" pitchFamily="2" charset="0"/>
              <a:cs typeface="Khmer OS Siemreap" panose="02000500000000020004" pitchFamily="2" charset="0"/>
            </a:endParaRPr>
          </a:p>
        </p:txBody>
      </p:sp>
      <p:sp>
        <p:nvSpPr>
          <p:cNvPr id="10" name="Rectangle 2"/>
          <p:cNvSpPr>
            <a:spLocks noGrp="1" noChangeArrowheads="1"/>
          </p:cNvSpPr>
          <p:nvPr>
            <p:ph type="ctrTitle"/>
          </p:nvPr>
        </p:nvSpPr>
        <p:spPr>
          <a:xfrm>
            <a:off x="0" y="1600200"/>
            <a:ext cx="8991600" cy="1143000"/>
          </a:xfrm>
        </p:spPr>
        <p:txBody>
          <a:bodyPr/>
          <a:lstStyle/>
          <a:p>
            <a:pPr eaLnBrk="1" hangingPunct="1"/>
            <a:r>
              <a:rPr lang="km-KH" altLang="en-US" sz="3600" b="1" u="sng" dirty="0">
                <a:solidFill>
                  <a:schemeClr val="bg1"/>
                </a:solidFill>
                <a:latin typeface="Khmer OS Siemreap" panose="02000500000000020004" pitchFamily="2" charset="0"/>
                <a:cs typeface="Khmer OS Siemreap" panose="02000500000000020004" pitchFamily="2" charset="0"/>
              </a:rPr>
              <a:t>ក្រុមជំនុំគ្រីស្ទសាសនា បញ្ជាក់ឡើងវិញជាថ្មី </a:t>
            </a:r>
            <a:br>
              <a:rPr lang="km-KH" altLang="en-US" sz="3600" b="1" u="sng" dirty="0">
                <a:solidFill>
                  <a:schemeClr val="bg1"/>
                </a:solidFill>
                <a:latin typeface="Khmer OS Siemreap" panose="02000500000000020004" pitchFamily="2" charset="0"/>
                <a:cs typeface="Khmer OS Siemreap" panose="02000500000000020004" pitchFamily="2" charset="0"/>
              </a:rPr>
            </a:br>
            <a:r>
              <a:rPr lang="km-KH" altLang="en-US" sz="3600" b="1" u="sng" dirty="0">
                <a:solidFill>
                  <a:schemeClr val="bg1"/>
                </a:solidFill>
                <a:latin typeface="Khmer OS Siemreap" panose="02000500000000020004" pitchFamily="2" charset="0"/>
                <a:cs typeface="Khmer OS Siemreap" panose="02000500000000020004" pitchFamily="2" charset="0"/>
              </a:rPr>
              <a:t>ពីការវិវត្តន៍នៃការអប់រំ</a:t>
            </a:r>
            <a:r>
              <a:rPr lang="en-US" altLang="en-US" sz="3600" b="1" u="sng"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7" name="Rectangle 2">
            <a:extLst>
              <a:ext uri="{FF2B5EF4-FFF2-40B4-BE49-F238E27FC236}">
                <a16:creationId xmlns:a16="http://schemas.microsoft.com/office/drawing/2014/main" id="{4E8D4462-D4A1-8742-BF61-CFA12145CEDB}"/>
              </a:ext>
            </a:extLst>
          </p:cNvPr>
          <p:cNvSpPr txBox="1">
            <a:spLocks noChangeArrowheads="1"/>
          </p:cNvSpPr>
          <p:nvPr/>
        </p:nvSpPr>
        <p:spPr bwMode="auto">
          <a:xfrm>
            <a:off x="1475656" y="280020"/>
            <a:ext cx="7272808" cy="811312"/>
          </a:xfrm>
          <a:prstGeom prst="rect">
            <a:avLst/>
          </a:prstGeom>
          <a:solidFill>
            <a:schemeClr val="tx1"/>
          </a:solidFill>
          <a:ln>
            <a:noFill/>
          </a:ln>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មជ្ឈមណ្ឌលជាតិ សម្រាប់វិទ្យាសាស្ត្រអប់រំ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7" name="Picture 2" descr="1101000703_400"/>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2312988"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1905000" y="457200"/>
            <a:ext cx="7239000" cy="990600"/>
          </a:xfrm>
        </p:spPr>
        <p:txBody>
          <a:bodyPr/>
          <a:lstStyle/>
          <a:p>
            <a:pPr eaLnBrk="1" hangingPunct="1"/>
            <a:r>
              <a:rPr lang="km-KH" altLang="en-US" sz="3200" b="1" i="1" dirty="0">
                <a:solidFill>
                  <a:schemeClr val="bg1"/>
                </a:solidFill>
                <a:latin typeface="Khmer OS Siemreap" panose="02000500000000020004" pitchFamily="2" charset="0"/>
                <a:cs typeface="Khmer OS Siemreap" panose="02000500000000020004" pitchFamily="2" charset="0"/>
              </a:rPr>
              <a:t>ការជ្រើរើស ដោយ លោក</a:t>
            </a:r>
            <a:r>
              <a:rPr lang="en-US" altLang="en-US" sz="3200" b="1" i="1" dirty="0">
                <a:solidFill>
                  <a:schemeClr val="bg1"/>
                </a:solidFill>
                <a:latin typeface="Khmer OS Siemreap" panose="02000500000000020004" pitchFamily="2" charset="0"/>
                <a:cs typeface="Khmer OS Siemreap" panose="02000500000000020004" pitchFamily="2" charset="0"/>
              </a:rPr>
              <a:t> Collins </a:t>
            </a:r>
            <a:r>
              <a:rPr lang="km-KH" altLang="en-US" sz="3200" b="1" i="1" dirty="0">
                <a:solidFill>
                  <a:schemeClr val="bg1"/>
                </a:solidFill>
                <a:latin typeface="Khmer OS Siemreap" panose="02000500000000020004" pitchFamily="2" charset="0"/>
                <a:cs typeface="Khmer OS Siemreap" panose="02000500000000020004" pitchFamily="2" charset="0"/>
              </a:rPr>
              <a:t>ពីជំនឿ លើ​វិទ្យាសាស្រ្ត</a:t>
            </a:r>
            <a:r>
              <a:rPr lang="en-US" altLang="en-US" sz="3200" b="1" i="1" dirty="0">
                <a:solidFill>
                  <a:schemeClr val="bg1"/>
                </a:solidFill>
                <a:latin typeface="Khmer OS Siemreap" panose="02000500000000020004" pitchFamily="2" charset="0"/>
                <a:cs typeface="Khmer OS Siemreap" panose="02000500000000020004" pitchFamily="2" charset="0"/>
              </a:rPr>
              <a:t> </a:t>
            </a:r>
            <a:r>
              <a:rPr lang="km-KH" altLang="en-US" sz="3200" b="1" i="1" dirty="0">
                <a:solidFill>
                  <a:schemeClr val="bg1"/>
                </a:solidFill>
                <a:latin typeface="Khmer OS Siemreap" panose="02000500000000020004" pitchFamily="2" charset="0"/>
                <a:cs typeface="Khmer OS Siemreap" panose="02000500000000020004" pitchFamily="2" charset="0"/>
              </a:rPr>
              <a:t>និង​ព្រះជាម្ចាស់</a:t>
            </a:r>
            <a:r>
              <a:rPr lang="en-US" altLang="en-US" sz="3200" b="1" i="1" dirty="0">
                <a:solidFill>
                  <a:schemeClr val="bg1"/>
                </a:solidFill>
                <a:latin typeface="Khmer OS Siemreap" panose="02000500000000020004" pitchFamily="2" charset="0"/>
                <a:cs typeface="Khmer OS Siemreap" panose="02000500000000020004" pitchFamily="2" charset="0"/>
              </a:rPr>
              <a:t> </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1524000" y="2133600"/>
            <a:ext cx="7543800" cy="4495800"/>
          </a:xfrm>
          <a:gradFill rotWithShape="0">
            <a:gsLst>
              <a:gs pos="0">
                <a:srgbClr val="00006A">
                  <a:gamma/>
                  <a:shade val="46275"/>
                  <a:invGamma/>
                </a:srgbClr>
              </a:gs>
              <a:gs pos="100000">
                <a:srgbClr val="00006A"/>
              </a:gs>
            </a:gsLst>
            <a:lin ang="5400000" scaled="1"/>
          </a:gradFill>
          <a:effectLst>
            <a:outerShdw blurRad="63500" dist="107763" dir="13500000" sx="75000" sy="75000" algn="tl" rotWithShape="0">
              <a:srgbClr val="000000">
                <a:alpha val="74998"/>
              </a:srgbClr>
            </a:outerShdw>
          </a:effectLst>
        </p:spPr>
        <p:txBody>
          <a:bodyPr/>
          <a:lstStyle/>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មិនជឿលើព្រះ និង មិននិយមជឿ</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នៅពេលដែលវិទ្យាសាស្រ្តឈ្នះជំនឿ</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ការបង្កបង្កើត</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នៅពេលជំនឿឈ្នះវិទ្យាសាស្រ្ត</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km-KH" altLang="en-US" sz="2800" b="1" u="sng"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ចលនាបញ្ញវ័ន្ត (វៃឆ្លាត)</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នៅពេលវិទ្យាសាស្ត្រត្រូវការជំនួយពីព្រះ</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a:p>
            <a:pPr marL="609600" indent="-609600" algn="l" eaLnBrk="1" hangingPunct="1">
              <a:spcBef>
                <a:spcPts val="1200"/>
              </a:spcBef>
              <a:buFontTx/>
              <a:buAutoNum type="arabicPeriod"/>
              <a:defRPr/>
            </a:pPr>
            <a:r>
              <a:rPr lang="en-US" altLang="en-US" sz="2800" b="1" u="sng" dirty="0" err="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BioLogos</a:t>
            </a:r>
            <a:b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b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វិទ្យាសាស្ត្រ និង​ជំនឿនៅក្នុងភាពចុះសម្រុងគ្នា</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fad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fad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fade">
                                      <p:cBhvr>
                                        <p:cTn id="22"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7" name="Picture 4" descr="350-p83425-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52600"/>
            <a:ext cx="3178175"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a:spLocks noGrp="1" noChangeArrowheads="1"/>
          </p:cNvSpPr>
          <p:nvPr>
            <p:ph type="ctrTitle"/>
          </p:nvPr>
        </p:nvSpPr>
        <p:spPr>
          <a:xfrm>
            <a:off x="0" y="457200"/>
            <a:ext cx="9144000" cy="838200"/>
          </a:xfrm>
          <a:solidFill>
            <a:schemeClr val="accent2"/>
          </a:solidFill>
        </p:spPr>
        <p:txBody>
          <a:bodyPr anchor="b"/>
          <a:lstStyle/>
          <a:p>
            <a:pPr eaLnBrk="1" hangingPunct="1"/>
            <a:r>
              <a:rPr lang="km-KH" altLang="en-US" sz="4000" b="1" dirty="0">
                <a:solidFill>
                  <a:schemeClr val="bg1"/>
                </a:solidFill>
                <a:latin typeface="Khmer OS Siemreap" panose="02000500000000020004" pitchFamily="2" charset="0"/>
                <a:cs typeface="Khmer OS Siemreap" panose="02000500000000020004" pitchFamily="2" charset="0"/>
              </a:rPr>
              <a:t>តើយើងត្រូវតែទទួលយកការវិវត្តន៍ឬ?</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8" name="Rectangle 3"/>
          <p:cNvSpPr>
            <a:spLocks noGrp="1" noChangeArrowheads="1"/>
          </p:cNvSpPr>
          <p:nvPr>
            <p:ph type="subTitle" idx="1"/>
          </p:nvPr>
        </p:nvSpPr>
        <p:spPr>
          <a:xfrm>
            <a:off x="3924300" y="1905000"/>
            <a:ext cx="4824413" cy="4953000"/>
          </a:xfrm>
        </p:spPr>
        <p:txBody>
          <a:bodyPr/>
          <a:lstStyle/>
          <a:p>
            <a:pPr marL="180975" indent="-180975" algn="l" eaLnBrk="1" hangingPunct="1"/>
            <a:r>
              <a:rPr lang="en-US" altLang="ja-JP" sz="3600" b="1" dirty="0">
                <a:solidFill>
                  <a:schemeClr val="bg1"/>
                </a:solidFill>
                <a:latin typeface="Khmer OS Siemreap" panose="02000500000000020004" pitchFamily="2" charset="0"/>
                <a:cs typeface="Khmer OS Siemreap" panose="02000500000000020004" pitchFamily="2" charset="0"/>
              </a:rPr>
              <a:t>«</a:t>
            </a:r>
            <a:r>
              <a:rPr lang="km-KH" altLang="ja-JP" sz="3600" b="1" dirty="0">
                <a:solidFill>
                  <a:schemeClr val="bg1"/>
                </a:solidFill>
                <a:latin typeface="Khmer OS Siemreap" panose="02000500000000020004" pitchFamily="2" charset="0"/>
                <a:cs typeface="Khmer OS Siemreap" panose="02000500000000020004" pitchFamily="2" charset="0"/>
              </a:rPr>
              <a:t>សព្វថ្ងៃនេះ គ្មានអ្នកជីវសាស្ត្រពិតប្រាក ដែលសង្ស័យ អំពីទឹ្រស្តី​ការវិវត្តន៍ ដើម្បីពន្យល់ពីភាពស្មុកស្មាញ និ​ងភាពសម្បូរបែបនៃជីវិតនោះឡើយ</a:t>
            </a:r>
            <a:r>
              <a:rPr lang="en-US" altLang="ja-JP" sz="3600" b="1" dirty="0">
                <a:solidFill>
                  <a:schemeClr val="bg1"/>
                </a:solidFill>
                <a:latin typeface="Khmer OS Siemreap" panose="02000500000000020004" pitchFamily="2" charset="0"/>
                <a:cs typeface="Khmer OS Siemreap" panose="02000500000000020004" pitchFamily="2" charset="0"/>
              </a:rPr>
              <a:t>»</a:t>
            </a:r>
            <a:r>
              <a:rPr lang="km-KH" altLang="ja-JP" sz="3600" b="1" dirty="0">
                <a:solidFill>
                  <a:schemeClr val="bg1"/>
                </a:solidFill>
                <a:latin typeface="Khmer OS Siemreap" panose="02000500000000020004" pitchFamily="2" charset="0"/>
                <a:cs typeface="Khmer OS Siemreap" panose="02000500000000020004" pitchFamily="2" charset="0"/>
              </a:rPr>
              <a:t>។</a:t>
            </a:r>
            <a:r>
              <a:rPr lang="en-US" altLang="ja-JP" sz="3600" b="1" dirty="0">
                <a:solidFill>
                  <a:schemeClr val="bg1"/>
                </a:solidFill>
                <a:latin typeface="Khmer OS Siemreap" panose="02000500000000020004" pitchFamily="2" charset="0"/>
                <a:cs typeface="Khmer OS Siemreap" panose="02000500000000020004" pitchFamily="2" charset="0"/>
              </a:rPr>
              <a:t> </a:t>
            </a:r>
            <a:br>
              <a:rPr lang="en-US" altLang="ja-JP" sz="3600" b="1" dirty="0">
                <a:solidFill>
                  <a:schemeClr val="bg1"/>
                </a:solidFill>
                <a:latin typeface="Khmer OS Siemreap" panose="02000500000000020004" pitchFamily="2" charset="0"/>
                <a:cs typeface="Khmer OS Siemreap" panose="02000500000000020004" pitchFamily="2" charset="0"/>
              </a:rPr>
            </a:br>
            <a:r>
              <a:rPr lang="en-US" altLang="ja-JP" sz="3600" b="1" dirty="0">
                <a:solidFill>
                  <a:schemeClr val="bg1"/>
                </a:solidFill>
                <a:latin typeface="Khmer OS Siemreap" panose="02000500000000020004" pitchFamily="2" charset="0"/>
                <a:cs typeface="Khmer OS Siemreap" panose="02000500000000020004" pitchFamily="2" charset="0"/>
              </a:rPr>
              <a:t>(Collins, 99)</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xfrm>
            <a:off x="1042988" y="188913"/>
            <a:ext cx="7127875" cy="1825625"/>
          </a:xfrm>
          <a:ln>
            <a:noFill/>
          </a:ln>
          <a:effectLst/>
        </p:spPr>
        <p:txBody>
          <a:bodyPr/>
          <a:lstStyle/>
          <a:p>
            <a:pPr algn="ctr" eaLnBrk="1" hangingPunct="1">
              <a:defRPr/>
            </a:pPr>
            <a:r>
              <a:rPr lang="km-KH" altLang="en-US" b="1" dirty="0">
                <a:effectLst>
                  <a:glow rad="139700">
                    <a:srgbClr val="000000"/>
                  </a:glow>
                </a:effectLst>
                <a:latin typeface="Khmer OS Battambang" panose="02000500000000020004" pitchFamily="2" charset="0"/>
                <a:cs typeface="Khmer OS Battambang" panose="02000500000000020004" pitchFamily="2" charset="0"/>
              </a:rPr>
              <a:t>សំណួរ​អំពី ប្រភពដើម</a:t>
            </a:r>
            <a:br>
              <a:rPr lang="km-KH" b="1" dirty="0">
                <a:effectLst>
                  <a:glow rad="139700">
                    <a:srgbClr val="000000"/>
                  </a:glow>
                </a:effectLst>
                <a:latin typeface="Khmer OS Battambang" panose="02000500000000020004" pitchFamily="2" charset="0"/>
                <a:ea typeface="ＭＳ Ｐゴシック" charset="0"/>
                <a:cs typeface="Khmer OS Battambang" panose="02000500000000020004" pitchFamily="2" charset="0"/>
              </a:rPr>
            </a:br>
            <a:r>
              <a:rPr lang="en-US" b="1" dirty="0">
                <a:effectLst>
                  <a:glow rad="139700">
                    <a:srgbClr val="000000"/>
                  </a:glow>
                </a:effectLst>
                <a:latin typeface="Khmer OS Battambang" panose="02000500000000020004" pitchFamily="2" charset="0"/>
                <a:ea typeface="ＭＳ Ｐゴシック" charset="0"/>
                <a:cs typeface="Khmer OS Battambang" panose="02000500000000020004" pitchFamily="2" charset="0"/>
              </a:rPr>
              <a:t>Questions About Origins</a:t>
            </a:r>
          </a:p>
        </p:txBody>
      </p:sp>
      <p:sp>
        <p:nvSpPr>
          <p:cNvPr id="51203" name="Rectangle 3"/>
          <p:cNvSpPr>
            <a:spLocks noGrp="1" noChangeArrowheads="1"/>
          </p:cNvSpPr>
          <p:nvPr>
            <p:ph type="body" idx="1"/>
          </p:nvPr>
        </p:nvSpPr>
        <p:spPr>
          <a:xfrm>
            <a:off x="179388" y="2276475"/>
            <a:ext cx="8964612" cy="3598863"/>
          </a:xfrm>
          <a:ln>
            <a:noFill/>
          </a:ln>
          <a:effectLst/>
        </p:spPr>
        <p:txBody>
          <a:bodyPr/>
          <a:lstStyle/>
          <a:p>
            <a:pPr eaLnBrk="1" hangingPunct="1">
              <a:defRPr/>
            </a:pPr>
            <a:endParaRPr lang="en-US" b="1" dirty="0">
              <a:effectLst>
                <a:glow rad="139700">
                  <a:srgbClr val="000000"/>
                </a:glow>
              </a:effectLst>
              <a:latin typeface="Arial"/>
              <a:ea typeface="ＭＳ Ｐゴシック" charset="0"/>
              <a:cs typeface="Arial"/>
            </a:endParaRPr>
          </a:p>
          <a:p>
            <a:pPr eaLnBrk="1" hangingPunct="1">
              <a:buFont typeface="Tahoma" charset="0"/>
              <a:buNone/>
              <a:defRPr/>
            </a:pPr>
            <a:endParaRPr lang="en-US" b="1" dirty="0">
              <a:effectLst>
                <a:glow rad="139700">
                  <a:srgbClr val="000000"/>
                </a:glow>
              </a:effectLst>
              <a:latin typeface="Arial"/>
              <a:ea typeface="ＭＳ Ｐゴシック" charset="0"/>
              <a:cs typeface="Arial"/>
            </a:endParaRP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តើសាកល​លោកបានមានឡើងនៅទីនេះបានយ៉ាងដូចម្តេច</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ដោយការបង្ករបង្កើត</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ឬក៏ ដោយ​ ការវិវត្តន៍</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ឬជា</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 </a:t>
            </a:r>
            <a:r>
              <a:rPr lang="km-KH" altLang="en-US" b="1" dirty="0">
                <a:effectLst>
                  <a:glow rad="139700">
                    <a:srgbClr val="000000"/>
                  </a:glow>
                </a:effectLst>
                <a:latin typeface="Khmer OS Battambang" panose="02000500000000020004" pitchFamily="2" charset="0"/>
                <a:cs typeface="Khmer OS Battambang" panose="02000500000000020004" pitchFamily="2" charset="0"/>
              </a:rPr>
              <a:t>ការវិវត្តន៍នៃទេវនិយម</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r>
              <a:rPr lang="km-KH" altLang="en-US" b="1" dirty="0">
                <a:effectLst>
                  <a:glow rad="139700">
                    <a:srgbClr val="000000"/>
                  </a:glow>
                </a:effectLst>
                <a:latin typeface="Khmer OS Battambang" panose="02000500000000020004" pitchFamily="2" charset="0"/>
                <a:cs typeface="Khmer OS Battambang" panose="02000500000000020004" pitchFamily="2" charset="0"/>
              </a:rPr>
              <a:t>តើលោកុប្បត្តិនិយាយអ្វី?</a:t>
            </a:r>
            <a:r>
              <a:rPr lang="en-US" altLang="en-US" b="1" dirty="0">
                <a:effectLst>
                  <a:glow rad="139700">
                    <a:srgbClr val="000000"/>
                  </a:glow>
                </a:effectLst>
                <a:latin typeface="Khmer OS Battambang" panose="02000500000000020004" pitchFamily="2" charset="0"/>
                <a:cs typeface="Khmer OS Battambang" panose="02000500000000020004" pitchFamily="2" charset="0"/>
              </a:rPr>
              <a:t>?</a:t>
            </a:r>
          </a:p>
          <a:p>
            <a:pPr eaLnBrk="1" hangingPunct="1">
              <a:buFont typeface="Tahoma" charset="0"/>
              <a:buNone/>
              <a:defRPr/>
            </a:pPr>
            <a:r>
              <a:rPr lang="en-US" b="1" dirty="0">
                <a:effectLst>
                  <a:glow rad="139700">
                    <a:srgbClr val="000000"/>
                  </a:glow>
                </a:effectLst>
                <a:latin typeface="Arial"/>
                <a:ea typeface="ＭＳ Ｐゴシック" charset="0"/>
                <a:cs typeface="Arial"/>
              </a:rPr>
              <a:t>    </a:t>
            </a:r>
          </a:p>
        </p:txBody>
      </p:sp>
      <p:sp>
        <p:nvSpPr>
          <p:cNvPr id="6" name="Text Box 14"/>
          <p:cNvSpPr txBox="1">
            <a:spLocks noChangeArrowheads="1"/>
          </p:cNvSpPr>
          <p:nvPr/>
        </p:nvSpPr>
        <p:spPr bwMode="auto">
          <a:xfrm>
            <a:off x="8216900" y="76200"/>
            <a:ext cx="782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fontAlgn="auto" hangingPunct="1">
              <a:spcBef>
                <a:spcPts val="0"/>
              </a:spcBef>
              <a:spcAft>
                <a:spcPts val="0"/>
              </a:spcAft>
              <a:defRPr/>
            </a:pPr>
            <a:r>
              <a:rPr lang="en-US" b="1" kern="0" dirty="0">
                <a:solidFill>
                  <a:srgbClr val="FFFFFF"/>
                </a:solidFill>
                <a:latin typeface="Arial"/>
                <a:cs typeface="Arial"/>
              </a:rPr>
              <a:t>187i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8834" name="Picture 2" descr="roman 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066800"/>
            <a:ext cx="1660525" cy="579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3"/>
          <p:cNvSpPr txBox="1">
            <a:spLocks noChangeArrowheads="1"/>
          </p:cNvSpPr>
          <p:nvPr/>
        </p:nvSpPr>
        <p:spPr bwMode="auto">
          <a:xfrm>
            <a:off x="304800" y="1704975"/>
            <a:ext cx="38100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3600" b="1" u="sng">
                <a:solidFill>
                  <a:schemeClr val="bg1"/>
                </a:solidFill>
                <a:latin typeface="Khmer OS Siemreap" panose="02000500000000020004" pitchFamily="2" charset="0"/>
                <a:cs typeface="Khmer OS Siemreap" panose="02000500000000020004" pitchFamily="2" charset="0"/>
              </a:rPr>
              <a:t>ទេវនិយម</a:t>
            </a:r>
            <a:endParaRPr lang="en-US" altLang="en-US" sz="2800" b="1" i="1" u="sng">
              <a:solidFill>
                <a:schemeClr val="bg1"/>
              </a:solidFill>
              <a:latin typeface="Khmer OS Siemreap" panose="02000500000000020004" pitchFamily="2" charset="0"/>
              <a:cs typeface="Khmer OS Siemreap" panose="02000500000000020004" pitchFamily="2" charset="0"/>
            </a:endParaRPr>
          </a:p>
        </p:txBody>
      </p:sp>
      <p:sp>
        <p:nvSpPr>
          <p:cNvPr id="16" name="Text Box 4"/>
          <p:cNvSpPr txBox="1">
            <a:spLocks noChangeArrowheads="1"/>
          </p:cNvSpPr>
          <p:nvPr/>
        </p:nvSpPr>
        <p:spPr bwMode="auto">
          <a:xfrm>
            <a:off x="304800" y="27114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ការអស្ចារ្យ</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7" name="Text Box 5"/>
          <p:cNvSpPr txBox="1">
            <a:spLocks noChangeArrowheads="1"/>
          </p:cNvSpPr>
          <p:nvPr/>
        </p:nvSpPr>
        <p:spPr bwMode="auto">
          <a:xfrm>
            <a:off x="304800" y="3429000"/>
            <a:ext cx="384333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ព្រះយកព្រះ</a:t>
            </a:r>
          </a:p>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ទ័យទុកដាក់</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8" name="Text Box 6"/>
          <p:cNvSpPr txBox="1">
            <a:spLocks noChangeArrowheads="1"/>
          </p:cNvSpPr>
          <p:nvPr/>
        </p:nvSpPr>
        <p:spPr bwMode="auto">
          <a:xfrm>
            <a:off x="304800" y="46926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ការបង្កើត</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19" name="Text Box 7"/>
          <p:cNvSpPr txBox="1">
            <a:spLocks noChangeArrowheads="1"/>
          </p:cNvSpPr>
          <p:nvPr/>
        </p:nvSpPr>
        <p:spPr bwMode="auto">
          <a:xfrm>
            <a:off x="304800" y="5683250"/>
            <a:ext cx="3810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ច្បាប់សីលធម៌</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0" name="Rectangle 8"/>
          <p:cNvSpPr txBox="1">
            <a:spLocks noChangeArrowheads="1"/>
          </p:cNvSpPr>
          <p:nvPr/>
        </p:nvSpPr>
        <p:spPr bwMode="auto">
          <a:xfrm>
            <a:off x="0" y="44450"/>
            <a:ext cx="9144000" cy="79216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a:lstStyle>
          <a:p>
            <a:pPr eaLnBrk="1" hangingPunct="1"/>
            <a:r>
              <a:rPr lang="km-KH"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តើ ទ្រឹស្តីពីការវិត្តន៍និយម របស់</a:t>
            </a:r>
            <a:r>
              <a:rPr lang="en-US"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Collins </a:t>
            </a:r>
            <a:r>
              <a:rPr lang="km-KH" altLang="en-US" sz="2800" b="1" i="1" kern="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យ៉ាងដូចម្តេច?</a:t>
            </a:r>
            <a:endParaRPr lang="en-US" altLang="en-US" sz="2800" b="1" i="1" kern="0"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
        <p:nvSpPr>
          <p:cNvPr id="21" name="Text Box 9"/>
          <p:cNvSpPr txBox="1">
            <a:spLocks noChangeArrowheads="1"/>
          </p:cNvSpPr>
          <p:nvPr/>
        </p:nvSpPr>
        <p:spPr bwMode="auto">
          <a:xfrm>
            <a:off x="3657600" y="1704975"/>
            <a:ext cx="4144963"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4000" b="1" u="sng">
                <a:solidFill>
                  <a:schemeClr val="bg1"/>
                </a:solidFill>
                <a:latin typeface="Khmer OS Siemreap" panose="02000500000000020004" pitchFamily="2" charset="0"/>
                <a:cs typeface="Khmer OS Siemreap" panose="02000500000000020004" pitchFamily="2" charset="0"/>
              </a:rPr>
              <a:t>ការវិវត្តន៍</a:t>
            </a:r>
            <a:endParaRPr lang="en-US" altLang="en-US" b="1" i="1" u="sng">
              <a:solidFill>
                <a:schemeClr val="bg1"/>
              </a:solidFill>
              <a:latin typeface="Khmer OS Siemreap" panose="02000500000000020004" pitchFamily="2" charset="0"/>
              <a:cs typeface="Khmer OS Siemreap" panose="02000500000000020004" pitchFamily="2" charset="0"/>
            </a:endParaRPr>
          </a:p>
        </p:txBody>
      </p:sp>
      <p:sp>
        <p:nvSpPr>
          <p:cNvPr id="22" name="Text Box 10"/>
          <p:cNvSpPr txBox="1">
            <a:spLocks noChangeArrowheads="1"/>
          </p:cNvSpPr>
          <p:nvPr/>
        </p:nvSpPr>
        <p:spPr bwMode="auto">
          <a:xfrm>
            <a:off x="3657600" y="2711450"/>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សម្លេងផ្ទុះមួយយ៉ាងខ្លាំង</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23" name="Text Box 11"/>
          <p:cNvSpPr txBox="1">
            <a:spLocks noChangeArrowheads="1"/>
          </p:cNvSpPr>
          <p:nvPr/>
        </p:nvSpPr>
        <p:spPr bwMode="auto">
          <a:xfrm>
            <a:off x="3657600" y="3702050"/>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ក្រោមកទៀត ទៅជាអាតូម</a:t>
            </a:r>
            <a:endParaRPr lang="en-US" altLang="en-US" sz="2400" b="1" i="1" dirty="0">
              <a:solidFill>
                <a:schemeClr val="bg1"/>
              </a:solidFill>
              <a:latin typeface="Khmer OS Siemreap" panose="02000500000000020004" pitchFamily="2" charset="0"/>
              <a:cs typeface="Khmer OS Siemreap" panose="02000500000000020004" pitchFamily="2" charset="0"/>
            </a:endParaRPr>
          </a:p>
        </p:txBody>
      </p:sp>
      <p:sp>
        <p:nvSpPr>
          <p:cNvPr id="24" name="Text Box 12"/>
          <p:cNvSpPr txBox="1">
            <a:spLocks noChangeArrowheads="1"/>
          </p:cNvSpPr>
          <p:nvPr/>
        </p:nvSpPr>
        <p:spPr bwMode="auto">
          <a:xfrm>
            <a:off x="3657600" y="4692650"/>
            <a:ext cx="55626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ផែនដីមានអាយុ៤</a:t>
            </a:r>
            <a:r>
              <a:rPr lang="en-US" altLang="en-US" sz="2800" b="1">
                <a:solidFill>
                  <a:schemeClr val="bg1"/>
                </a:solidFill>
                <a:latin typeface="Khmer OS Siemreap" panose="02000500000000020004" pitchFamily="2" charset="0"/>
                <a:cs typeface="Khmer OS Siemreap" panose="02000500000000020004" pitchFamily="2" charset="0"/>
              </a:rPr>
              <a:t>.</a:t>
            </a:r>
            <a:r>
              <a:rPr lang="km-KH" altLang="en-US" sz="2800" b="1">
                <a:solidFill>
                  <a:schemeClr val="bg1"/>
                </a:solidFill>
                <a:latin typeface="Khmer OS Siemreap" panose="02000500000000020004" pitchFamily="2" charset="0"/>
                <a:cs typeface="Khmer OS Siemreap" panose="02000500000000020004" pitchFamily="2" charset="0"/>
              </a:rPr>
              <a:t>៥</a:t>
            </a:r>
            <a:r>
              <a:rPr lang="en-US" altLang="en-US" sz="2800" b="1">
                <a:solidFill>
                  <a:schemeClr val="bg1"/>
                </a:solidFill>
                <a:latin typeface="Khmer OS Siemreap" panose="02000500000000020004" pitchFamily="2" charset="0"/>
                <a:cs typeface="Khmer OS Siemreap" panose="02000500000000020004" pitchFamily="2" charset="0"/>
              </a:rPr>
              <a:t> </a:t>
            </a:r>
            <a:r>
              <a:rPr lang="km-KH" altLang="en-US" sz="2800" b="1">
                <a:solidFill>
                  <a:schemeClr val="bg1"/>
                </a:solidFill>
                <a:latin typeface="Khmer OS Siemreap" panose="02000500000000020004" pitchFamily="2" charset="0"/>
                <a:cs typeface="Khmer OS Siemreap" panose="02000500000000020004" pitchFamily="2" charset="0"/>
              </a:rPr>
              <a:t>រយកោដិឆ្នាំ</a:t>
            </a:r>
            <a:endParaRPr lang="en-US" altLang="en-US" sz="2000" b="1" i="1">
              <a:solidFill>
                <a:schemeClr val="bg1"/>
              </a:solidFill>
              <a:latin typeface="Khmer OS Siemreap" panose="02000500000000020004" pitchFamily="2" charset="0"/>
              <a:cs typeface="Khmer OS Siemreap" panose="02000500000000020004" pitchFamily="2" charset="0"/>
            </a:endParaRPr>
          </a:p>
        </p:txBody>
      </p:sp>
      <p:sp>
        <p:nvSpPr>
          <p:cNvPr id="25" name="Text Box 13"/>
          <p:cNvSpPr txBox="1">
            <a:spLocks noChangeArrowheads="1"/>
          </p:cNvSpPr>
          <p:nvPr/>
        </p:nvSpPr>
        <p:spPr bwMode="auto">
          <a:xfrm>
            <a:off x="3392488" y="5610225"/>
            <a:ext cx="5181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914400" indent="-914400">
              <a:spcBef>
                <a:spcPct val="20000"/>
              </a:spcBef>
              <a:buChar char="•"/>
              <a:defRPr sz="3200">
                <a:solidFill>
                  <a:schemeClr val="tx1"/>
                </a:solidFill>
                <a:latin typeface="Arial" panose="020B0604020202020204" pitchFamily="34" charset="0"/>
                <a:ea typeface="MS PGothic" panose="020B0600070205080204" pitchFamily="34" charset="-128"/>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  កកទៅជា ដុំផ្កាយច្រើន</a:t>
            </a:r>
            <a:endParaRPr lang="en-US" altLang="en-US" sz="2400" b="1" i="1">
              <a:solidFill>
                <a:schemeClr val="bg1"/>
              </a:solidFill>
              <a:latin typeface="Khmer OS Siemreap" panose="02000500000000020004" pitchFamily="2" charset="0"/>
              <a:cs typeface="Khmer OS Siemreap" panose="02000500000000020004" pitchFamily="2" charset="0"/>
            </a:endParaRPr>
          </a:p>
        </p:txBody>
      </p:sp>
      <p:sp>
        <p:nvSpPr>
          <p:cNvPr id="26" name="Rectangle 8"/>
          <p:cNvSpPr txBox="1">
            <a:spLocks noChangeArrowheads="1"/>
          </p:cNvSpPr>
          <p:nvPr/>
        </p:nvSpPr>
        <p:spPr bwMode="auto">
          <a:xfrm>
            <a:off x="-152400" y="728663"/>
            <a:ext cx="9296400" cy="5048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1" hangingPunct="1">
              <a:spcBef>
                <a:spcPct val="0"/>
              </a:spcBef>
              <a:buFontTx/>
              <a:buNone/>
            </a:pPr>
            <a:r>
              <a:rPr lang="km-KH" altLang="en-US" sz="2400" b="1" i="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ជាធម្មតាយើងថា ទាំងពីរមានភាពខុសគ្នា ប៉ុន្តែគាត់ជឿទាំងពីរ</a:t>
            </a:r>
            <a:endParaRPr lang="en-US" altLang="en-US" sz="2400" b="1" i="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1000" fill="hold"/>
                                        <p:tgtEl>
                                          <p:spTgt spid="16"/>
                                        </p:tgtEl>
                                        <p:attrNameLst>
                                          <p:attrName>ppt_w</p:attrName>
                                        </p:attrNameLst>
                                      </p:cBhvr>
                                      <p:tavLst>
                                        <p:tav tm="0">
                                          <p:val>
                                            <p:fltVal val="0"/>
                                          </p:val>
                                        </p:tav>
                                        <p:tav tm="100000">
                                          <p:val>
                                            <p:strVal val="#ppt_w"/>
                                          </p:val>
                                        </p:tav>
                                      </p:tavLst>
                                    </p:anim>
                                    <p:anim calcmode="lin" valueType="num">
                                      <p:cBhvr>
                                        <p:cTn id="8" dur="1000" fill="hold"/>
                                        <p:tgtEl>
                                          <p:spTgt spid="16"/>
                                        </p:tgtEl>
                                        <p:attrNameLst>
                                          <p:attrName>ppt_h</p:attrName>
                                        </p:attrNameLst>
                                      </p:cBhvr>
                                      <p:tavLst>
                                        <p:tav tm="0">
                                          <p:val>
                                            <p:fltVal val="0"/>
                                          </p:val>
                                        </p:tav>
                                        <p:tav tm="100000">
                                          <p:val>
                                            <p:strVal val="#ppt_h"/>
                                          </p:val>
                                        </p:tav>
                                      </p:tavLst>
                                    </p:anim>
                                    <p:anim calcmode="lin" valueType="num">
                                      <p:cBhvr>
                                        <p:cTn id="9" dur="1000" fill="hold"/>
                                        <p:tgtEl>
                                          <p:spTgt spid="1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fltVal val="0"/>
                                          </p:val>
                                        </p:tav>
                                        <p:tav tm="100000">
                                          <p:val>
                                            <p:strVal val="#ppt_w"/>
                                          </p:val>
                                        </p:tav>
                                      </p:tavLst>
                                    </p:anim>
                                    <p:anim calcmode="lin" valueType="num">
                                      <p:cBhvr>
                                        <p:cTn id="16" dur="1000" fill="hold"/>
                                        <p:tgtEl>
                                          <p:spTgt spid="22"/>
                                        </p:tgtEl>
                                        <p:attrNameLst>
                                          <p:attrName>ppt_h</p:attrName>
                                        </p:attrNameLst>
                                      </p:cBhvr>
                                      <p:tavLst>
                                        <p:tav tm="0">
                                          <p:val>
                                            <p:fltVal val="0"/>
                                          </p:val>
                                        </p:tav>
                                        <p:tav tm="100000">
                                          <p:val>
                                            <p:strVal val="#ppt_h"/>
                                          </p:val>
                                        </p:tav>
                                      </p:tavLst>
                                    </p:anim>
                                    <p:anim calcmode="lin" valueType="num">
                                      <p:cBhvr>
                                        <p:cTn id="17"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p:cTn id="23" dur="1000" fill="hold"/>
                                        <p:tgtEl>
                                          <p:spTgt spid="17"/>
                                        </p:tgtEl>
                                        <p:attrNameLst>
                                          <p:attrName>ppt_w</p:attrName>
                                        </p:attrNameLst>
                                      </p:cBhvr>
                                      <p:tavLst>
                                        <p:tav tm="0">
                                          <p:val>
                                            <p:fltVal val="0"/>
                                          </p:val>
                                        </p:tav>
                                        <p:tav tm="100000">
                                          <p:val>
                                            <p:strVal val="#ppt_w"/>
                                          </p:val>
                                        </p:tav>
                                      </p:tavLst>
                                    </p:anim>
                                    <p:anim calcmode="lin" valueType="num">
                                      <p:cBhvr>
                                        <p:cTn id="24" dur="1000" fill="hold"/>
                                        <p:tgtEl>
                                          <p:spTgt spid="17"/>
                                        </p:tgtEl>
                                        <p:attrNameLst>
                                          <p:attrName>ppt_h</p:attrName>
                                        </p:attrNameLst>
                                      </p:cBhvr>
                                      <p:tavLst>
                                        <p:tav tm="0">
                                          <p:val>
                                            <p:fltVal val="0"/>
                                          </p:val>
                                        </p:tav>
                                        <p:tav tm="100000">
                                          <p:val>
                                            <p:strVal val="#ppt_h"/>
                                          </p:val>
                                        </p:tav>
                                      </p:tavLst>
                                    </p:anim>
                                    <p:anim calcmode="lin" valueType="num">
                                      <p:cBhvr>
                                        <p:cTn id="25" dur="1000" fill="hold"/>
                                        <p:tgtEl>
                                          <p:spTgt spid="1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p:cTn id="31" dur="1000" fill="hold"/>
                                        <p:tgtEl>
                                          <p:spTgt spid="23"/>
                                        </p:tgtEl>
                                        <p:attrNameLst>
                                          <p:attrName>ppt_w</p:attrName>
                                        </p:attrNameLst>
                                      </p:cBhvr>
                                      <p:tavLst>
                                        <p:tav tm="0">
                                          <p:val>
                                            <p:fltVal val="0"/>
                                          </p:val>
                                        </p:tav>
                                        <p:tav tm="100000">
                                          <p:val>
                                            <p:strVal val="#ppt_w"/>
                                          </p:val>
                                        </p:tav>
                                      </p:tavLst>
                                    </p:anim>
                                    <p:anim calcmode="lin" valueType="num">
                                      <p:cBhvr>
                                        <p:cTn id="32" dur="1000" fill="hold"/>
                                        <p:tgtEl>
                                          <p:spTgt spid="23"/>
                                        </p:tgtEl>
                                        <p:attrNameLst>
                                          <p:attrName>ppt_h</p:attrName>
                                        </p:attrNameLst>
                                      </p:cBhvr>
                                      <p:tavLst>
                                        <p:tav tm="0">
                                          <p:val>
                                            <p:fltVal val="0"/>
                                          </p:val>
                                        </p:tav>
                                        <p:tav tm="100000">
                                          <p:val>
                                            <p:strVal val="#ppt_h"/>
                                          </p:val>
                                        </p:tav>
                                      </p:tavLst>
                                    </p:anim>
                                    <p:anim calcmode="lin" valueType="num">
                                      <p:cBhvr>
                                        <p:cTn id="33" dur="1000" fill="hold"/>
                                        <p:tgtEl>
                                          <p:spTgt spid="23"/>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 calcmode="lin" valueType="num">
                                      <p:cBhvr>
                                        <p:cTn id="39" dur="1000" fill="hold"/>
                                        <p:tgtEl>
                                          <p:spTgt spid="18"/>
                                        </p:tgtEl>
                                        <p:attrNameLst>
                                          <p:attrName>ppt_w</p:attrName>
                                        </p:attrNameLst>
                                      </p:cBhvr>
                                      <p:tavLst>
                                        <p:tav tm="0">
                                          <p:val>
                                            <p:fltVal val="0"/>
                                          </p:val>
                                        </p:tav>
                                        <p:tav tm="100000">
                                          <p:val>
                                            <p:strVal val="#ppt_w"/>
                                          </p:val>
                                        </p:tav>
                                      </p:tavLst>
                                    </p:anim>
                                    <p:anim calcmode="lin" valueType="num">
                                      <p:cBhvr>
                                        <p:cTn id="40" dur="1000" fill="hold"/>
                                        <p:tgtEl>
                                          <p:spTgt spid="18"/>
                                        </p:tgtEl>
                                        <p:attrNameLst>
                                          <p:attrName>ppt_h</p:attrName>
                                        </p:attrNameLst>
                                      </p:cBhvr>
                                      <p:tavLst>
                                        <p:tav tm="0">
                                          <p:val>
                                            <p:fltVal val="0"/>
                                          </p:val>
                                        </p:tav>
                                        <p:tav tm="100000">
                                          <p:val>
                                            <p:strVal val="#ppt_h"/>
                                          </p:val>
                                        </p:tav>
                                      </p:tavLst>
                                    </p:anim>
                                    <p:anim calcmode="lin" valueType="num">
                                      <p:cBhvr>
                                        <p:cTn id="4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visible"/>
                                      </p:to>
                                    </p:set>
                                    <p:anim calcmode="lin" valueType="num">
                                      <p:cBhvr>
                                        <p:cTn id="47" dur="1000" fill="hold"/>
                                        <p:tgtEl>
                                          <p:spTgt spid="24"/>
                                        </p:tgtEl>
                                        <p:attrNameLst>
                                          <p:attrName>ppt_w</p:attrName>
                                        </p:attrNameLst>
                                      </p:cBhvr>
                                      <p:tavLst>
                                        <p:tav tm="0">
                                          <p:val>
                                            <p:fltVal val="0"/>
                                          </p:val>
                                        </p:tav>
                                        <p:tav tm="100000">
                                          <p:val>
                                            <p:strVal val="#ppt_w"/>
                                          </p:val>
                                        </p:tav>
                                      </p:tavLst>
                                    </p:anim>
                                    <p:anim calcmode="lin" valueType="num">
                                      <p:cBhvr>
                                        <p:cTn id="48" dur="1000" fill="hold"/>
                                        <p:tgtEl>
                                          <p:spTgt spid="24"/>
                                        </p:tgtEl>
                                        <p:attrNameLst>
                                          <p:attrName>ppt_h</p:attrName>
                                        </p:attrNameLst>
                                      </p:cBhvr>
                                      <p:tavLst>
                                        <p:tav tm="0">
                                          <p:val>
                                            <p:fltVal val="0"/>
                                          </p:val>
                                        </p:tav>
                                        <p:tav tm="100000">
                                          <p:val>
                                            <p:strVal val="#ppt_h"/>
                                          </p:val>
                                        </p:tav>
                                      </p:tavLst>
                                    </p:anim>
                                    <p:anim calcmode="lin" valueType="num">
                                      <p:cBhvr>
                                        <p:cTn id="49"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p:cTn id="55" dur="1000" fill="hold"/>
                                        <p:tgtEl>
                                          <p:spTgt spid="19"/>
                                        </p:tgtEl>
                                        <p:attrNameLst>
                                          <p:attrName>ppt_w</p:attrName>
                                        </p:attrNameLst>
                                      </p:cBhvr>
                                      <p:tavLst>
                                        <p:tav tm="0">
                                          <p:val>
                                            <p:fltVal val="0"/>
                                          </p:val>
                                        </p:tav>
                                        <p:tav tm="100000">
                                          <p:val>
                                            <p:strVal val="#ppt_w"/>
                                          </p:val>
                                        </p:tav>
                                      </p:tavLst>
                                    </p:anim>
                                    <p:anim calcmode="lin" valueType="num">
                                      <p:cBhvr>
                                        <p:cTn id="56" dur="1000" fill="hold"/>
                                        <p:tgtEl>
                                          <p:spTgt spid="19"/>
                                        </p:tgtEl>
                                        <p:attrNameLst>
                                          <p:attrName>ppt_h</p:attrName>
                                        </p:attrNameLst>
                                      </p:cBhvr>
                                      <p:tavLst>
                                        <p:tav tm="0">
                                          <p:val>
                                            <p:fltVal val="0"/>
                                          </p:val>
                                        </p:tav>
                                        <p:tav tm="100000">
                                          <p:val>
                                            <p:strVal val="#ppt_h"/>
                                          </p:val>
                                        </p:tav>
                                      </p:tavLst>
                                    </p:anim>
                                    <p:anim calcmode="lin" valueType="num">
                                      <p:cBhvr>
                                        <p:cTn id="5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25"/>
                                        </p:tgtEl>
                                        <p:attrNameLst>
                                          <p:attrName>style.visibility</p:attrName>
                                        </p:attrNameLst>
                                      </p:cBhvr>
                                      <p:to>
                                        <p:strVal val="visible"/>
                                      </p:to>
                                    </p:set>
                                    <p:anim calcmode="lin" valueType="num">
                                      <p:cBhvr>
                                        <p:cTn id="63" dur="1000" fill="hold"/>
                                        <p:tgtEl>
                                          <p:spTgt spid="25"/>
                                        </p:tgtEl>
                                        <p:attrNameLst>
                                          <p:attrName>ppt_w</p:attrName>
                                        </p:attrNameLst>
                                      </p:cBhvr>
                                      <p:tavLst>
                                        <p:tav tm="0">
                                          <p:val>
                                            <p:fltVal val="0"/>
                                          </p:val>
                                        </p:tav>
                                        <p:tav tm="100000">
                                          <p:val>
                                            <p:strVal val="#ppt_w"/>
                                          </p:val>
                                        </p:tav>
                                      </p:tavLst>
                                    </p:anim>
                                    <p:anim calcmode="lin" valueType="num">
                                      <p:cBhvr>
                                        <p:cTn id="64" dur="1000" fill="hold"/>
                                        <p:tgtEl>
                                          <p:spTgt spid="25"/>
                                        </p:tgtEl>
                                        <p:attrNameLst>
                                          <p:attrName>ppt_h</p:attrName>
                                        </p:attrNameLst>
                                      </p:cBhvr>
                                      <p:tavLst>
                                        <p:tav tm="0">
                                          <p:val>
                                            <p:fltVal val="0"/>
                                          </p:val>
                                        </p:tav>
                                        <p:tav tm="100000">
                                          <p:val>
                                            <p:strVal val="#ppt_h"/>
                                          </p:val>
                                        </p:tav>
                                      </p:tavLst>
                                    </p:anim>
                                    <p:anim calcmode="lin" valueType="num">
                                      <p:cBhvr>
                                        <p:cTn id="65"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2" grpId="0"/>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1"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p:txBody>
          <a:bodyPr/>
          <a:lstStyle/>
          <a:p>
            <a:endParaRPr lang="en-US" dirty="0"/>
          </a:p>
        </p:txBody>
      </p:sp>
      <p:sp>
        <p:nvSpPr>
          <p:cNvPr id="9" name="Rectangle 3"/>
          <p:cNvSpPr txBox="1">
            <a:spLocks noChangeArrowheads="1"/>
          </p:cNvSpPr>
          <p:nvPr/>
        </p:nvSpPr>
        <p:spPr bwMode="auto">
          <a:xfrm>
            <a:off x="-100013" y="457200"/>
            <a:ext cx="9091613" cy="15240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en-US" sz="3600" b="1" i="1" kern="0">
                <a:solidFill>
                  <a:schemeClr val="bg1"/>
                </a:solidFill>
                <a:latin typeface="Khmer OS Siemreap" panose="02000500000000020004" pitchFamily="2" charset="0"/>
                <a:cs typeface="Khmer OS Siemreap" panose="02000500000000020004" pitchFamily="2" charset="0"/>
              </a:rPr>
              <a:t>ហេតុផលរបស់គាត់ចំពោះ </a:t>
            </a:r>
            <a:r>
              <a:rPr lang="en-US" altLang="en-US" sz="3600" b="1" i="1" kern="0">
                <a:solidFill>
                  <a:schemeClr val="bg1"/>
                </a:solidFill>
                <a:latin typeface="Khmer OS Siemreap" panose="02000500000000020004" pitchFamily="2" charset="0"/>
                <a:cs typeface="Khmer OS Siemreap" panose="02000500000000020004" pitchFamily="2" charset="0"/>
              </a:rPr>
              <a:t> </a:t>
            </a:r>
            <a:r>
              <a:rPr lang="km-KH" altLang="en-US" sz="3600" b="1" i="1" kern="0">
                <a:solidFill>
                  <a:schemeClr val="bg1"/>
                </a:solidFill>
                <a:latin typeface="Khmer OS Siemreap" panose="02000500000000020004" pitchFamily="2" charset="0"/>
                <a:cs typeface="Khmer OS Siemreap" panose="02000500000000020004" pitchFamily="2" charset="0"/>
              </a:rPr>
              <a:t>សម្លេងទង្កិចយ៉ាងខ្លាំង</a:t>
            </a:r>
            <a:br>
              <a:rPr lang="km-KH" altLang="en-US" sz="3600" b="1" i="1" kern="0">
                <a:solidFill>
                  <a:schemeClr val="bg1"/>
                </a:solidFill>
                <a:latin typeface="Khmer OS Siemreap" panose="02000500000000020004" pitchFamily="2" charset="0"/>
                <a:cs typeface="Khmer OS Siemreap" panose="02000500000000020004" pitchFamily="2" charset="0"/>
              </a:rPr>
            </a:br>
            <a:r>
              <a:rPr lang="km-KH" altLang="en-US" sz="3600" b="1" i="1" kern="0">
                <a:solidFill>
                  <a:schemeClr val="bg1"/>
                </a:solidFill>
                <a:latin typeface="Khmer OS Siemreap" panose="02000500000000020004" pitchFamily="2" charset="0"/>
                <a:cs typeface="Khmer OS Siemreap" panose="02000500000000020004" pitchFamily="2" charset="0"/>
              </a:rPr>
              <a:t>(</a:t>
            </a:r>
            <a:r>
              <a:rPr lang="en-US" altLang="en-US" sz="3600" b="1" i="1" kern="0">
                <a:solidFill>
                  <a:schemeClr val="bg1"/>
                </a:solidFill>
                <a:latin typeface="Khmer OS Siemreap" panose="02000500000000020004" pitchFamily="2" charset="0"/>
                <a:cs typeface="Khmer OS Siemreap" panose="02000500000000020004" pitchFamily="2" charset="0"/>
              </a:rPr>
              <a:t>Big Bang</a:t>
            </a:r>
            <a:r>
              <a:rPr lang="km-KH" altLang="en-US" sz="3600" b="1" i="1" kern="0">
                <a:solidFill>
                  <a:schemeClr val="bg1"/>
                </a:solidFill>
                <a:latin typeface="Khmer OS Siemreap" panose="02000500000000020004" pitchFamily="2" charset="0"/>
                <a:cs typeface="Khmer OS Siemreap" panose="02000500000000020004" pitchFamily="2" charset="0"/>
              </a:rPr>
              <a:t>)</a:t>
            </a:r>
            <a:endParaRPr lang="en-US" altLang="en-US" sz="3600" kern="0" dirty="0">
              <a:solidFill>
                <a:schemeClr val="bg1"/>
              </a:solidFill>
              <a:latin typeface="Khmer OS Siemreap" panose="02000500000000020004" pitchFamily="2" charset="0"/>
              <a:cs typeface="Khmer OS Siemreap" panose="02000500000000020004" pitchFamily="2" charset="0"/>
            </a:endParaRPr>
          </a:p>
        </p:txBody>
      </p:sp>
      <p:sp>
        <p:nvSpPr>
          <p:cNvPr id="10" name="Rectangle 4"/>
          <p:cNvSpPr txBox="1">
            <a:spLocks noChangeArrowheads="1"/>
          </p:cNvSpPr>
          <p:nvPr/>
        </p:nvSpPr>
        <p:spPr bwMode="auto">
          <a:xfrm>
            <a:off x="190500" y="2933700"/>
            <a:ext cx="8801100" cy="3505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algn="r" eaLnBrk="1" hangingPunct="1">
              <a:defRPr/>
            </a:pPr>
            <a:r>
              <a:rPr lang="en-US" altLang="en-US" b="1" kern="0" dirty="0">
                <a:solidFill>
                  <a:schemeClr val="bg1"/>
                </a:solidFill>
                <a:latin typeface="Khmer OS Siemreap" panose="02000500000000020004" pitchFamily="2" charset="0"/>
                <a:cs typeface="Khmer OS Siemreap" panose="02000500000000020004" pitchFamily="2" charset="0"/>
              </a:rPr>
              <a:t>«</a:t>
            </a:r>
            <a:r>
              <a:rPr lang="km-KH" altLang="en-US" b="1" kern="0" dirty="0">
                <a:solidFill>
                  <a:schemeClr val="bg1"/>
                </a:solidFill>
                <a:latin typeface="Khmer OS Siemreap" panose="02000500000000020004" pitchFamily="2" charset="0"/>
                <a:cs typeface="Khmer OS Siemreap" panose="02000500000000020004" pitchFamily="2" charset="0"/>
              </a:rPr>
              <a:t>ប្រសិនបើអ្វីគ្រប់យ៉ាងនៅក្នុងសកលោកនេះកំពុងហោះហើរដាច់ពីគ្នា នោះការផ្លាស់ប្តូរព្រួញនៃពេលវេលានឹងព្យាករណ៍ថា នៅចំណុចមួយចំនួននៃកាឡាក់ស៊ីទាំងនេះត្រូវបានរួមគ្នានៅក្នុងអង្គភាពដ៏អស្ចារ្យមួយដែលមិនគួរ    ឲ្យជឿ...​ សាកលលោកបានចាប់ផ្តើមនៅពេលតែមួយ  </a:t>
            </a:r>
            <a:endParaRPr lang="en-US" altLang="en-US" b="1" kern="0" dirty="0">
              <a:solidFill>
                <a:schemeClr val="bg1"/>
              </a:solidFill>
              <a:latin typeface="Khmer OS Siemreap" panose="02000500000000020004" pitchFamily="2" charset="0"/>
              <a:cs typeface="Khmer OS Siemreap" panose="02000500000000020004" pitchFamily="2" charset="0"/>
            </a:endParaRPr>
          </a:p>
          <a:p>
            <a:pPr algn="r" eaLnBrk="1" hangingPunct="1">
              <a:defRPr/>
            </a:pPr>
            <a:r>
              <a:rPr lang="km-KH" altLang="en-US" sz="2800" b="1" kern="0" dirty="0">
                <a:solidFill>
                  <a:schemeClr val="bg1"/>
                </a:solidFill>
                <a:latin typeface="Khmer OS Siemreap" panose="02000500000000020004" pitchFamily="2" charset="0"/>
                <a:cs typeface="Khmer OS Siemreap" panose="02000500000000020004" pitchFamily="2" charset="0"/>
              </a:rPr>
              <a:t>... ១៤ពាន់លានឆ្នាំមុន</a:t>
            </a:r>
            <a:r>
              <a:rPr lang="en-US" altLang="en-US" sz="2800" b="1" kern="0" dirty="0">
                <a:solidFill>
                  <a:schemeClr val="bg1"/>
                </a:solidFill>
                <a:latin typeface="Khmer OS Siemreap" panose="02000500000000020004" pitchFamily="2" charset="0"/>
                <a:cs typeface="Khmer OS Siemreap" panose="02000500000000020004" pitchFamily="2" charset="0"/>
              </a:rPr>
              <a:t>»</a:t>
            </a:r>
            <a:r>
              <a:rPr lang="en-US" altLang="en-US" b="1" kern="0" dirty="0">
                <a:solidFill>
                  <a:schemeClr val="bg1"/>
                </a:solidFill>
                <a:latin typeface="Khmer OS Siemreap" panose="02000500000000020004" pitchFamily="2" charset="0"/>
                <a:cs typeface="Khmer OS Siemreap" panose="02000500000000020004" pitchFamily="2" charset="0"/>
              </a:rPr>
              <a:t> (Collins, 64).</a:t>
            </a:r>
          </a:p>
        </p:txBody>
      </p:sp>
    </p:spTree>
  </p:cSld>
  <p:clrMapOvr>
    <a:masterClrMapping/>
  </p:clrMapOvr>
  <p:transition spd="med">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29" name="Picture 2" descr="Big ba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779963"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228600" y="457200"/>
            <a:ext cx="8763000" cy="1524000"/>
          </a:xfrm>
          <a:effectLst>
            <a:outerShdw blurRad="63500" dist="35921" dir="2700000" algn="ctr" rotWithShape="0">
              <a:schemeClr val="tx2">
                <a:alpha val="74998"/>
              </a:schemeClr>
            </a:outerShdw>
          </a:effectLst>
        </p:spPr>
        <p:txBody>
          <a:bodyPr/>
          <a:lstStyle/>
          <a:p>
            <a:pPr algn="r" eaLnBrk="1" hangingPunct="1">
              <a:defRPr/>
            </a:pPr>
            <a:r>
              <a:rPr lang="km-KH" altLang="en-US" sz="3200" b="1" i="1" dirty="0">
                <a:solidFill>
                  <a:schemeClr val="bg1"/>
                </a:solidFill>
                <a:latin typeface="Khmer OS Siemreap" panose="02000500000000020004" pitchFamily="2" charset="0"/>
                <a:cs typeface="Khmer OS Siemreap" panose="02000500000000020004" pitchFamily="2" charset="0"/>
              </a:rPr>
              <a:t>ហេតុផលរបស់គាត់ចំពោះ </a:t>
            </a:r>
            <a:r>
              <a:rPr lang="en-US" altLang="en-US" sz="3200" b="1" i="1" dirty="0">
                <a:solidFill>
                  <a:schemeClr val="bg1"/>
                </a:solidFill>
                <a:latin typeface="Khmer OS Siemreap" panose="02000500000000020004" pitchFamily="2" charset="0"/>
                <a:cs typeface="Khmer OS Siemreap" panose="02000500000000020004" pitchFamily="2" charset="0"/>
              </a:rPr>
              <a:t> </a:t>
            </a:r>
            <a:r>
              <a:rPr lang="km-KH" altLang="en-US" sz="3200" b="1" i="1" dirty="0">
                <a:solidFill>
                  <a:schemeClr val="bg1"/>
                </a:solidFill>
                <a:latin typeface="Khmer OS Siemreap" panose="02000500000000020004" pitchFamily="2" charset="0"/>
                <a:cs typeface="Khmer OS Siemreap" panose="02000500000000020004" pitchFamily="2" charset="0"/>
              </a:rPr>
              <a:t>សម្លេងទង្កិចយ៉ាងខ្លាំង</a:t>
            </a:r>
            <a:br>
              <a:rPr lang="km-KH" altLang="en-US" sz="3200" b="1" i="1" dirty="0">
                <a:solidFill>
                  <a:schemeClr val="bg1"/>
                </a:solidFill>
                <a:latin typeface="Khmer OS Siemreap" panose="02000500000000020004" pitchFamily="2" charset="0"/>
                <a:cs typeface="Khmer OS Siemreap" panose="02000500000000020004" pitchFamily="2" charset="0"/>
              </a:rPr>
            </a:br>
            <a:r>
              <a:rPr lang="km-KH" altLang="en-US" sz="3200" b="1" i="1" dirty="0">
                <a:solidFill>
                  <a:schemeClr val="bg1"/>
                </a:solidFill>
                <a:latin typeface="Khmer OS Siemreap" panose="02000500000000020004" pitchFamily="2" charset="0"/>
                <a:cs typeface="Khmer OS Siemreap" panose="02000500000000020004" pitchFamily="2" charset="0"/>
              </a:rPr>
              <a:t>(</a:t>
            </a:r>
            <a:r>
              <a:rPr lang="en-US" altLang="en-US" sz="3200" b="1" i="1" dirty="0">
                <a:solidFill>
                  <a:schemeClr val="bg1"/>
                </a:solidFill>
                <a:latin typeface="Khmer OS Siemreap" panose="02000500000000020004" pitchFamily="2" charset="0"/>
                <a:cs typeface="Khmer OS Siemreap" panose="02000500000000020004" pitchFamily="2" charset="0"/>
              </a:rPr>
              <a:t>Big Bang</a:t>
            </a:r>
            <a:r>
              <a:rPr lang="km-KH" altLang="en-US" sz="3200" b="1" i="1" dirty="0">
                <a:solidFill>
                  <a:schemeClr val="bg1"/>
                </a:solidFill>
                <a:latin typeface="Khmer OS Siemreap" panose="02000500000000020004" pitchFamily="2" charset="0"/>
                <a:cs typeface="Khmer OS Siemreap" panose="02000500000000020004" pitchFamily="2" charset="0"/>
              </a:rPr>
              <a:t>)</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228600" y="3716338"/>
            <a:ext cx="8915400" cy="3048000"/>
          </a:xfrm>
          <a:effectLst>
            <a:outerShdw blurRad="63500" dist="35921" dir="2700000" algn="ctr" rotWithShape="0">
              <a:schemeClr val="tx2">
                <a:alpha val="74998"/>
              </a:schemeClr>
            </a:outerShdw>
          </a:effectLst>
        </p:spPr>
        <p:txBody>
          <a:bodyPr/>
          <a:lstStyle/>
          <a:p>
            <a:pPr marL="457200" indent="-457200" algn="l" eaLnBrk="1" hangingPunct="1">
              <a:lnSpc>
                <a:spcPct val="150000"/>
              </a:lnSpc>
              <a:buFontTx/>
              <a:buChar char="•"/>
              <a:defRPr/>
            </a:pPr>
            <a:r>
              <a:rPr lang="km-KH" altLang="en-US" b="1" dirty="0">
                <a:solidFill>
                  <a:schemeClr val="bg1"/>
                </a:solidFill>
                <a:latin typeface="Khmer OS Siemreap" panose="02000500000000020004" pitchFamily="2" charset="0"/>
                <a:cs typeface="Khmer OS Siemreap" panose="02000500000000020004" pitchFamily="2" charset="0"/>
              </a:rPr>
              <a:t>សញ្ញា </a:t>
            </a:r>
            <a:r>
              <a:rPr lang="en-US" altLang="en-US" b="1" dirty="0">
                <a:solidFill>
                  <a:schemeClr val="bg1"/>
                </a:solidFill>
                <a:latin typeface="Khmer OS Siemreap" panose="02000500000000020004" pitchFamily="2" charset="0"/>
                <a:cs typeface="Khmer OS Siemreap" panose="02000500000000020004" pitchFamily="2" charset="0"/>
              </a:rPr>
              <a:t>Microwave </a:t>
            </a:r>
            <a:r>
              <a:rPr lang="km-KH" altLang="en-US" b="1" dirty="0">
                <a:solidFill>
                  <a:schemeClr val="bg1"/>
                </a:solidFill>
                <a:latin typeface="Khmer OS Siemreap" panose="02000500000000020004" pitchFamily="2" charset="0"/>
                <a:cs typeface="Khmer OS Siemreap" panose="02000500000000020004" pitchFamily="2" charset="0"/>
              </a:rPr>
              <a:t>នៅពេញទូទាំងកាឡាក់ស៊ី </a:t>
            </a:r>
          </a:p>
          <a:p>
            <a:pPr marL="457200" indent="-457200" algn="l" eaLnBrk="1" hangingPunct="1">
              <a:lnSpc>
                <a:spcPct val="150000"/>
              </a:lnSpc>
              <a:buFontTx/>
              <a:buChar char="•"/>
              <a:defRPr/>
            </a:pPr>
            <a:r>
              <a:rPr lang="km-KH" altLang="en-US" b="1" dirty="0">
                <a:solidFill>
                  <a:schemeClr val="bg1"/>
                </a:solidFill>
                <a:latin typeface="Khmer OS Siemreap" panose="02000500000000020004" pitchFamily="2" charset="0"/>
                <a:cs typeface="Khmer OS Siemreap" panose="02000500000000020004" pitchFamily="2" charset="0"/>
              </a:rPr>
              <a:t>សមាមាត្រថេរនៃ អ៊ីដ្រូសែន</a:t>
            </a:r>
            <a:r>
              <a:rPr lang="en-US" altLang="en-US" b="1" dirty="0">
                <a:solidFill>
                  <a:schemeClr val="bg1"/>
                </a:solidFill>
                <a:latin typeface="Khmer OS Siemreap" panose="02000500000000020004" pitchFamily="2" charset="0"/>
                <a:cs typeface="Khmer OS Siemreap" panose="02000500000000020004" pitchFamily="2" charset="0"/>
              </a:rPr>
              <a:t>, deuterium, </a:t>
            </a:r>
            <a:r>
              <a:rPr lang="km-KH" altLang="en-US" b="1" dirty="0">
                <a:solidFill>
                  <a:schemeClr val="bg1"/>
                </a:solidFill>
                <a:latin typeface="Khmer OS Siemreap" panose="02000500000000020004" pitchFamily="2" charset="0"/>
                <a:cs typeface="Khmer OS Siemreap" panose="02000500000000020004" pitchFamily="2" charset="0"/>
              </a:rPr>
              <a:t>និង</a:t>
            </a:r>
            <a:r>
              <a:rPr lang="en-US" altLang="en-US" b="1" dirty="0">
                <a:solidFill>
                  <a:schemeClr val="bg1"/>
                </a:solidFill>
                <a:latin typeface="Khmer OS Siemreap" panose="02000500000000020004" pitchFamily="2" charset="0"/>
                <a:cs typeface="Khmer OS Siemreap" panose="02000500000000020004" pitchFamily="2" charset="0"/>
              </a:rPr>
              <a:t> helium </a:t>
            </a:r>
            <a:r>
              <a:rPr lang="km-KH" altLang="en-US" b="1" dirty="0">
                <a:solidFill>
                  <a:schemeClr val="bg1"/>
                </a:solidFill>
                <a:latin typeface="Khmer OS Siemreap" panose="02000500000000020004" pitchFamily="2" charset="0"/>
                <a:cs typeface="Khmer OS Siemreap" panose="02000500000000020004" pitchFamily="2" charset="0"/>
              </a:rPr>
              <a:t>ទូទាំងសាកលលោក</a:t>
            </a:r>
            <a:endParaRPr lang="en-US" altLang="en-US" b="1" dirty="0">
              <a:solidFill>
                <a:schemeClr val="bg1"/>
              </a:solidFill>
              <a:latin typeface="Khmer OS Siemreap" panose="02000500000000020004" pitchFamily="2" charset="0"/>
              <a:cs typeface="Khmer OS Siemreap" panose="02000500000000020004" pitchFamily="2" charset="0"/>
            </a:endParaRPr>
          </a:p>
          <a:p>
            <a:pPr marL="457200" indent="-457200" algn="r" eaLnBrk="1" hangingPunct="1">
              <a:defRPr/>
            </a:pPr>
            <a:r>
              <a:rPr lang="en-US" altLang="en-US" b="1" dirty="0">
                <a:solidFill>
                  <a:schemeClr val="bg1"/>
                </a:solidFill>
                <a:latin typeface="Khmer OS Siemreap" panose="02000500000000020004" pitchFamily="2" charset="0"/>
                <a:cs typeface="Khmer OS Siemreap" panose="02000500000000020004" pitchFamily="2" charset="0"/>
              </a:rPr>
              <a:t>(Collins, 64-65)</a:t>
            </a:r>
          </a:p>
        </p:txBody>
      </p:sp>
    </p:spTree>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7"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182245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89" name="Text Box 14"/>
          <p:cNvSpPr txBox="1">
            <a:spLocks noChangeArrowheads="1"/>
          </p:cNvSpPr>
          <p:nvPr/>
        </p:nvSpPr>
        <p:spPr bwMode="auto">
          <a:xfrm>
            <a:off x="8172450" y="76200"/>
            <a:ext cx="8699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solidFill>
                  <a:schemeClr val="bg1"/>
                </a:solidFill>
                <a:cs typeface="Arial" charset="0"/>
              </a:rPr>
              <a:t>187c</a:t>
            </a:r>
          </a:p>
        </p:txBody>
      </p:sp>
      <p:sp>
        <p:nvSpPr>
          <p:cNvPr id="17" name="Text Box 3"/>
          <p:cNvSpPr txBox="1">
            <a:spLocks noChangeArrowheads="1"/>
          </p:cNvSpPr>
          <p:nvPr/>
        </p:nvSpPr>
        <p:spPr bwMode="auto">
          <a:xfrm>
            <a:off x="107950" y="3990975"/>
            <a:ext cx="327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ការបង្កើតដំបូង</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18" name="Text Box 4"/>
          <p:cNvSpPr txBox="1">
            <a:spLocks noChangeArrowheads="1"/>
          </p:cNvSpPr>
          <p:nvPr/>
        </p:nvSpPr>
        <p:spPr bwMode="auto">
          <a:xfrm>
            <a:off x="107950" y="5257800"/>
            <a:ext cx="29718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ពីរ</a:t>
            </a:r>
            <a:r>
              <a:rPr lang="en-US" altLang="en-US" b="1">
                <a:solidFill>
                  <a:schemeClr val="bg1"/>
                </a:solidFill>
                <a:latin typeface="Khmer OS Siemreap" panose="02000500000000020004" pitchFamily="2" charset="0"/>
                <a:cs typeface="Khmer OS Siemreap" panose="02000500000000020004" pitchFamily="2" charset="0"/>
              </a:rPr>
              <a:t>-</a:t>
            </a:r>
            <a:r>
              <a:rPr lang="km-KH" altLang="en-US" b="1">
                <a:solidFill>
                  <a:schemeClr val="bg1"/>
                </a:solidFill>
                <a:latin typeface="Khmer OS Siemreap" panose="02000500000000020004" pitchFamily="2" charset="0"/>
                <a:cs typeface="Khmer OS Siemreap" panose="02000500000000020004" pitchFamily="2" charset="0"/>
              </a:rPr>
              <a:t>ដំណាក់កាល</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19" name="Text Box 5"/>
          <p:cNvSpPr txBox="1">
            <a:spLocks noChangeArrowheads="1"/>
          </p:cNvSpPr>
          <p:nvPr/>
        </p:nvSpPr>
        <p:spPr bwMode="auto">
          <a:xfrm>
            <a:off x="107950" y="2111375"/>
            <a:ext cx="2895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ថ្ងៃ</a:t>
            </a:r>
            <a:r>
              <a:rPr lang="en-US" altLang="en-US" b="1">
                <a:solidFill>
                  <a:schemeClr val="bg1"/>
                </a:solidFill>
                <a:latin typeface="Khmer OS Siemreap" panose="02000500000000020004" pitchFamily="2" charset="0"/>
                <a:cs typeface="Khmer OS Siemreap" panose="02000500000000020004" pitchFamily="2" charset="0"/>
              </a:rPr>
              <a:t>-</a:t>
            </a:r>
            <a:r>
              <a:rPr lang="km-KH" altLang="en-US" b="1">
                <a:solidFill>
                  <a:schemeClr val="bg1"/>
                </a:solidFill>
                <a:latin typeface="Khmer OS Siemreap" panose="02000500000000020004" pitchFamily="2" charset="0"/>
                <a:cs typeface="Khmer OS Siemreap" panose="02000500000000020004" pitchFamily="2" charset="0"/>
              </a:rPr>
              <a:t>រយៈកាល</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0" name="Text Box 6"/>
          <p:cNvSpPr txBox="1">
            <a:spLocks noChangeArrowheads="1"/>
          </p:cNvSpPr>
          <p:nvPr/>
        </p:nvSpPr>
        <p:spPr bwMode="auto">
          <a:xfrm>
            <a:off x="107950" y="3116263"/>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a:solidFill>
                  <a:schemeClr val="bg1"/>
                </a:solidFill>
                <a:latin typeface="Khmer OS Siemreap" panose="02000500000000020004" pitchFamily="2" charset="0"/>
                <a:cs typeface="Khmer OS Siemreap" panose="02000500000000020004" pitchFamily="2" charset="0"/>
              </a:rPr>
              <a:t>ខាងអក្សរសាស្ត្រ</a:t>
            </a:r>
            <a:endParaRPr lang="en-US" altLang="en-US" b="1">
              <a:solidFill>
                <a:schemeClr val="bg1"/>
              </a:solidFill>
              <a:latin typeface="Khmer OS Siemreap" panose="02000500000000020004" pitchFamily="2" charset="0"/>
              <a:cs typeface="Khmer OS Siemreap" panose="02000500000000020004" pitchFamily="2" charset="0"/>
            </a:endParaRPr>
          </a:p>
        </p:txBody>
      </p:sp>
      <p:sp>
        <p:nvSpPr>
          <p:cNvPr id="21" name="Text Box 7"/>
          <p:cNvSpPr txBox="1">
            <a:spLocks noChangeArrowheads="1"/>
          </p:cNvSpPr>
          <p:nvPr/>
        </p:nvSpPr>
        <p:spPr bwMode="auto">
          <a:xfrm>
            <a:off x="107950" y="1241425"/>
            <a:ext cx="3581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dirty="0">
                <a:solidFill>
                  <a:schemeClr val="bg1"/>
                </a:solidFill>
                <a:latin typeface="Khmer OS Siemreap" panose="02000500000000020004" pitchFamily="2" charset="0"/>
                <a:cs typeface="Khmer OS Siemreap" panose="02000500000000020004" pitchFamily="2" charset="0"/>
              </a:rPr>
              <a:t>២៤ ម៉ោង មួយថ្ងៃ</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2" name="Text Box 8"/>
          <p:cNvSpPr txBox="1">
            <a:spLocks noChangeArrowheads="1"/>
          </p:cNvSpPr>
          <p:nvPr/>
        </p:nvSpPr>
        <p:spPr bwMode="auto">
          <a:xfrm>
            <a:off x="3155950" y="3946525"/>
            <a:ext cx="6019800"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90513" indent="-290513">
              <a:spcBef>
                <a:spcPct val="20000"/>
              </a:spcBef>
              <a:buChar char="•"/>
              <a:tabLst>
                <a:tab pos="3092450" algn="l"/>
              </a:tabLst>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tabLst>
                <a:tab pos="3092450" algn="l"/>
              </a:tabLst>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tabLst>
                <a:tab pos="3092450" algn="l"/>
              </a:tabLst>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tabLst>
                <a:tab pos="3092450" algn="l"/>
              </a:tabLst>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u="sng" dirty="0">
                <a:solidFill>
                  <a:srgbClr val="00FFFF"/>
                </a:solidFill>
                <a:latin typeface="Khmer OS Siemreap" panose="02000500000000020004" pitchFamily="2" charset="0"/>
                <a:cs typeface="Khmer OS Siemreap" panose="02000500000000020004" pitchFamily="2" charset="0"/>
              </a:rPr>
              <a:t>ការបង្កើត</a:t>
            </a:r>
            <a:r>
              <a:rPr lang="en-US" altLang="en-US" b="1" u="sng" dirty="0">
                <a:solidFill>
                  <a:srgbClr val="00FFFF"/>
                </a:solidFill>
                <a:latin typeface="Khmer OS Siemreap" panose="02000500000000020004" pitchFamily="2" charset="0"/>
                <a:cs typeface="Khmer OS Siemreap" panose="02000500000000020004" pitchFamily="2" charset="0"/>
              </a:rPr>
              <a:t> |</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ចន្លោះ</a:t>
            </a:r>
            <a:r>
              <a:rPr lang="en-US" altLang="en-US" b="1" dirty="0">
                <a:solidFill>
                  <a:srgbClr val="00FFFF"/>
                </a:solidFill>
                <a:latin typeface="Khmer OS Siemreap" panose="02000500000000020004" pitchFamily="2" charset="0"/>
                <a:cs typeface="Khmer OS Siemreap" panose="02000500000000020004" pitchFamily="2" charset="0"/>
              </a:rPr>
              <a:t> </a:t>
            </a:r>
            <a:r>
              <a:rPr lang="en-US" altLang="en-US" b="1" u="sng" dirty="0">
                <a:solidFill>
                  <a:srgbClr val="00FFFF"/>
                </a:solidFill>
                <a:latin typeface="Khmer OS Siemreap" panose="02000500000000020004" pitchFamily="2" charset="0"/>
                <a:cs typeface="Khmer OS Siemreap" panose="02000500000000020004" pitchFamily="2" charset="0"/>
              </a:rPr>
              <a:t>| </a:t>
            </a:r>
            <a:r>
              <a:rPr lang="km-KH" altLang="en-US" b="1" u="sng" dirty="0">
                <a:solidFill>
                  <a:srgbClr val="00FFFF"/>
                </a:solidFill>
                <a:latin typeface="Khmer OS Siemreap" panose="02000500000000020004" pitchFamily="2" charset="0"/>
                <a:cs typeface="Khmer OS Siemreap" panose="02000500000000020004" pitchFamily="2" charset="0"/>
              </a:rPr>
              <a:t>ការបង្កើឡើងវិញ</a:t>
            </a:r>
            <a:br>
              <a:rPr lang="en-US" altLang="en-US" b="1" u="sng" dirty="0">
                <a:solidFill>
                  <a:srgbClr val="00FFFF"/>
                </a:solidFill>
                <a:latin typeface="Khmer OS Siemreap" panose="02000500000000020004" pitchFamily="2" charset="0"/>
                <a:cs typeface="Khmer OS Siemreap" panose="02000500000000020004" pitchFamily="2" charset="0"/>
              </a:rPr>
            </a:b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២</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២</a:t>
            </a:r>
            <a:r>
              <a:rPr lang="en-US" altLang="en-US" b="1" dirty="0">
                <a:solidFill>
                  <a:srgbClr val="00FFFF"/>
                </a:solidFill>
                <a:latin typeface="Khmer OS Siemreap" panose="02000500000000020004" pitchFamily="2" charset="0"/>
                <a:cs typeface="Khmer OS Siemreap" panose="02000500000000020004" pitchFamily="2" charset="0"/>
              </a:rPr>
              <a:t>:</a:t>
            </a:r>
            <a:r>
              <a:rPr lang="km-KH" altLang="en-US" b="1" dirty="0">
                <a:solidFill>
                  <a:srgbClr val="00FFFF"/>
                </a:solidFill>
                <a:latin typeface="Khmer OS Siemreap" panose="02000500000000020004" pitchFamily="2" charset="0"/>
                <a:cs typeface="Khmer OS Siemreap" panose="02000500000000020004" pitchFamily="2" charset="0"/>
              </a:rPr>
              <a:t>៣</a:t>
            </a:r>
            <a:endParaRPr lang="en-US" altLang="en-US" b="1" dirty="0">
              <a:solidFill>
                <a:srgbClr val="00FFFF"/>
              </a:solidFill>
              <a:latin typeface="Khmer OS Siemreap" panose="02000500000000020004" pitchFamily="2" charset="0"/>
              <a:cs typeface="Khmer OS Siemreap" panose="02000500000000020004" pitchFamily="2" charset="0"/>
            </a:endParaRPr>
          </a:p>
        </p:txBody>
      </p:sp>
      <p:sp>
        <p:nvSpPr>
          <p:cNvPr id="23" name="Text Box 9"/>
          <p:cNvSpPr txBox="1">
            <a:spLocks noChangeArrowheads="1"/>
          </p:cNvSpPr>
          <p:nvPr/>
        </p:nvSpPr>
        <p:spPr bwMode="auto">
          <a:xfrm>
            <a:off x="3155950" y="5213350"/>
            <a:ext cx="58547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sz="3600" b="1" u="sng" dirty="0">
                <a:solidFill>
                  <a:srgbClr val="00FFFF"/>
                </a:solidFill>
                <a:latin typeface="Khmer OS Siemreap" panose="02000500000000020004" pitchFamily="2" charset="0"/>
                <a:cs typeface="Khmer OS Siemreap" panose="02000500000000020004" pitchFamily="2" charset="0"/>
              </a:rPr>
              <a:t>ការបង្កើត</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ចន្លោះ</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km-KH" altLang="en-US" sz="3600" b="1" u="sng" dirty="0">
                <a:solidFill>
                  <a:srgbClr val="00FFFF"/>
                </a:solidFill>
                <a:latin typeface="Khmer OS Siemreap" panose="02000500000000020004" pitchFamily="2" charset="0"/>
                <a:cs typeface="Khmer OS Siemreap" panose="02000500000000020004" pitchFamily="2" charset="0"/>
              </a:rPr>
              <a:t>ការបង្កើត</a:t>
            </a:r>
            <a:r>
              <a:rPr lang="en-US" altLang="en-US" sz="3600" b="1" u="sng" dirty="0">
                <a:solidFill>
                  <a:srgbClr val="00FFFF"/>
                </a:solidFill>
                <a:latin typeface="Khmer OS Siemreap" panose="02000500000000020004" pitchFamily="2" charset="0"/>
                <a:cs typeface="Khmer OS Siemreap" panose="02000500000000020004" pitchFamily="2" charset="0"/>
              </a:rPr>
              <a:t>  </a:t>
            </a:r>
            <a:r>
              <a:rPr lang="en-US" altLang="en-US" sz="3600" b="1" dirty="0">
                <a:solidFill>
                  <a:srgbClr val="00FFFF"/>
                </a:solidFill>
                <a:latin typeface="Khmer OS Siemreap" panose="02000500000000020004" pitchFamily="2" charset="0"/>
                <a:cs typeface="Khmer OS Siemreap" panose="02000500000000020004" pitchFamily="2" charset="0"/>
              </a:rPr>
              <a:t>	   </a:t>
            </a:r>
          </a:p>
        </p:txBody>
      </p:sp>
      <p:sp>
        <p:nvSpPr>
          <p:cNvPr id="24" name="Text Box 10"/>
          <p:cNvSpPr txBox="1">
            <a:spLocks noChangeArrowheads="1"/>
          </p:cNvSpPr>
          <p:nvPr/>
        </p:nvSpPr>
        <p:spPr bwMode="auto">
          <a:xfrm>
            <a:off x="3003550" y="2141538"/>
            <a:ext cx="58166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b="1" dirty="0">
                <a:solidFill>
                  <a:srgbClr val="00FFFF"/>
                </a:solidFill>
                <a:latin typeface="Khmer OS Siemreap" panose="02000500000000020004" pitchFamily="2" charset="0"/>
                <a:cs typeface="Khmer OS Siemreap" panose="02000500000000020004" pitchFamily="2" charset="0"/>
              </a:rPr>
              <a:t>១</a:t>
            </a:r>
            <a:r>
              <a:rPr lang="en-US" altLang="en-US" b="1" dirty="0">
                <a:solidFill>
                  <a:srgbClr val="00FFFF"/>
                </a:solidFill>
                <a:latin typeface="Khmer OS Siemreap" panose="02000500000000020004" pitchFamily="2" charset="0"/>
                <a:cs typeface="Khmer OS Siemreap" panose="02000500000000020004" pitchFamily="2" charset="0"/>
              </a:rPr>
              <a:t> </a:t>
            </a:r>
            <a:r>
              <a:rPr lang="km-KH" altLang="en-US" b="1" dirty="0">
                <a:solidFill>
                  <a:srgbClr val="00FFFF"/>
                </a:solidFill>
                <a:latin typeface="Khmer OS Siemreap" panose="02000500000000020004" pitchFamily="2" charset="0"/>
                <a:cs typeface="Khmer OS Siemreap" panose="02000500000000020004" pitchFamily="2" charset="0"/>
              </a:rPr>
              <a:t>ថ្ងៃ</a:t>
            </a:r>
            <a:r>
              <a:rPr lang="en-US" altLang="en-US" b="1" dirty="0">
                <a:solidFill>
                  <a:srgbClr val="00FFFF"/>
                </a:solidFill>
                <a:latin typeface="Khmer OS Siemreap" panose="02000500000000020004" pitchFamily="2" charset="0"/>
                <a:cs typeface="Khmer OS Siemreap" panose="02000500000000020004" pitchFamily="2" charset="0"/>
              </a:rPr>
              <a:t> = </a:t>
            </a:r>
            <a:r>
              <a:rPr lang="km-KH" altLang="en-US" b="1" dirty="0">
                <a:solidFill>
                  <a:srgbClr val="00FFFF"/>
                </a:solidFill>
                <a:latin typeface="Khmer OS Siemreap" panose="02000500000000020004" pitchFamily="2" charset="0"/>
                <a:cs typeface="Khmer OS Siemreap" panose="02000500000000020004" pitchFamily="2" charset="0"/>
              </a:rPr>
              <a:t>យុគសម័យមិនច្បាស់លាស់</a:t>
            </a:r>
            <a:endParaRPr lang="en-US" altLang="en-US" b="1" dirty="0">
              <a:solidFill>
                <a:srgbClr val="00FFFF"/>
              </a:solidFill>
              <a:latin typeface="Khmer OS Siemreap" panose="02000500000000020004" pitchFamily="2" charset="0"/>
              <a:cs typeface="Khmer OS Siemreap" panose="02000500000000020004" pitchFamily="2" charset="0"/>
            </a:endParaRPr>
          </a:p>
        </p:txBody>
      </p:sp>
      <p:sp>
        <p:nvSpPr>
          <p:cNvPr id="25" name="Text Box 11"/>
          <p:cNvSpPr txBox="1">
            <a:spLocks noChangeArrowheads="1"/>
          </p:cNvSpPr>
          <p:nvPr/>
        </p:nvSpPr>
        <p:spPr bwMode="auto">
          <a:xfrm>
            <a:off x="3378200" y="1241425"/>
            <a:ext cx="544195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១ ថ្ងៃ </a:t>
            </a: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តាមន័យពាក្យ</a:t>
            </a:r>
            <a:r>
              <a:rPr lang="en-US" altLang="en-US" sz="2800" b="1" dirty="0">
                <a:solidFill>
                  <a:srgbClr val="00FFFF"/>
                </a:solidFill>
                <a:latin typeface="Khmer OS Siemreap" panose="02000500000000020004" pitchFamily="2" charset="0"/>
                <a:cs typeface="Khmer OS Siemreap" panose="02000500000000020004" pitchFamily="2" charset="0"/>
              </a:rPr>
              <a:t> </a:t>
            </a:r>
            <a:r>
              <a:rPr lang="km-KH" altLang="en-US" sz="2800" b="1" dirty="0">
                <a:solidFill>
                  <a:srgbClr val="00FFFF"/>
                </a:solidFill>
                <a:latin typeface="Khmer OS Siemreap" panose="02000500000000020004" pitchFamily="2" charset="0"/>
                <a:cs typeface="Khmer OS Siemreap" panose="02000500000000020004" pitchFamily="2" charset="0"/>
              </a:rPr>
              <a:t>២៤ ម៉ោង</a:t>
            </a:r>
            <a:endParaRPr lang="en-US" altLang="en-US" sz="2800" b="1" dirty="0">
              <a:solidFill>
                <a:srgbClr val="00FFFF"/>
              </a:solidFill>
              <a:latin typeface="Khmer OS Siemreap" panose="02000500000000020004" pitchFamily="2" charset="0"/>
              <a:cs typeface="Khmer OS Siemreap" panose="02000500000000020004" pitchFamily="2" charset="0"/>
            </a:endParaRPr>
          </a:p>
        </p:txBody>
      </p:sp>
      <p:sp>
        <p:nvSpPr>
          <p:cNvPr id="26" name="Text Box 12"/>
          <p:cNvSpPr txBox="1">
            <a:spLocks noChangeArrowheads="1"/>
          </p:cNvSpPr>
          <p:nvPr/>
        </p:nvSpPr>
        <p:spPr bwMode="auto">
          <a:xfrm>
            <a:off x="3155950" y="3116263"/>
            <a:ext cx="544195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None/>
              <a:defRPr/>
            </a:pPr>
            <a:r>
              <a:rPr lang="km-KH" altLang="en-US" sz="3600" b="1">
                <a:solidFill>
                  <a:srgbClr val="00FFFF"/>
                </a:solidFill>
                <a:latin typeface="Khmer OS Siemreap" panose="02000500000000020004" pitchFamily="2" charset="0"/>
                <a:cs typeface="Khmer OS Siemreap" panose="02000500000000020004" pitchFamily="2" charset="0"/>
              </a:rPr>
              <a:t>៧ ថ្ងៃ </a:t>
            </a:r>
            <a:r>
              <a:rPr lang="en-US" altLang="en-US" sz="3600" b="1">
                <a:solidFill>
                  <a:srgbClr val="00FFFF"/>
                </a:solidFill>
                <a:latin typeface="Khmer OS Siemreap" panose="02000500000000020004" pitchFamily="2" charset="0"/>
                <a:cs typeface="Khmer OS Siemreap" panose="02000500000000020004" pitchFamily="2" charset="0"/>
              </a:rPr>
              <a:t>= </a:t>
            </a:r>
            <a:r>
              <a:rPr lang="km-KH" altLang="en-US" sz="3600" b="1">
                <a:solidFill>
                  <a:srgbClr val="00FFFF"/>
                </a:solidFill>
                <a:latin typeface="Khmer OS Siemreap" panose="02000500000000020004" pitchFamily="2" charset="0"/>
                <a:cs typeface="Khmer OS Siemreap" panose="02000500000000020004" pitchFamily="2" charset="0"/>
              </a:rPr>
              <a:t>ជានិមិត្តរូប</a:t>
            </a:r>
            <a:endParaRPr lang="en-US" altLang="en-US" sz="3600" b="1">
              <a:solidFill>
                <a:srgbClr val="00FFFF"/>
              </a:solidFill>
              <a:latin typeface="Khmer OS Siemreap" panose="02000500000000020004" pitchFamily="2" charset="0"/>
              <a:cs typeface="Khmer OS Siemreap" panose="02000500000000020004" pitchFamily="2" charset="0"/>
            </a:endParaRPr>
          </a:p>
        </p:txBody>
      </p:sp>
      <p:sp>
        <p:nvSpPr>
          <p:cNvPr id="27" name="Text Box 13"/>
          <p:cNvSpPr txBox="1">
            <a:spLocks noChangeArrowheads="1"/>
          </p:cNvSpPr>
          <p:nvPr/>
        </p:nvSpPr>
        <p:spPr bwMode="auto">
          <a:xfrm>
            <a:off x="4772025" y="6253163"/>
            <a:ext cx="4267200" cy="579437"/>
          </a:xfrm>
          <a:prstGeom prst="rect">
            <a:avLst/>
          </a:prstGeom>
          <a:noFill/>
          <a:ln w="9525">
            <a:noFill/>
            <a:miter lim="800000"/>
            <a:headEnd/>
            <a:tailEnd/>
          </a:ln>
          <a:effectLst>
            <a:outerShdw blurRad="63500" dist="29783" dir="1514402" algn="ctr" rotWithShape="0">
              <a:schemeClr val="tx1">
                <a:alpha val="74998"/>
              </a:schemeClr>
            </a:outerShdw>
          </a:effec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50000"/>
              </a:spcBef>
              <a:buFontTx/>
              <a:buNone/>
              <a:defRPr/>
            </a:pPr>
            <a:r>
              <a:rPr lang="km-KH" altLang="en-US" b="1" dirty="0">
                <a:solidFill>
                  <a:schemeClr val="bg1"/>
                </a:solidFill>
                <a:latin typeface="Khmer OS Siemreap" panose="02000500000000020004" pitchFamily="2" charset="0"/>
                <a:cs typeface="Khmer OS Siemreap" panose="02000500000000020004" pitchFamily="2" charset="0"/>
              </a:rPr>
              <a:t>លោកុប្បតិ្ត ១</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8" name="Rectangle 15"/>
          <p:cNvSpPr txBox="1">
            <a:spLocks noChangeArrowheads="1"/>
          </p:cNvSpPr>
          <p:nvPr/>
        </p:nvSpPr>
        <p:spPr bwMode="auto">
          <a:xfrm>
            <a:off x="1174750" y="76200"/>
            <a:ext cx="6553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kern="0">
                <a:solidFill>
                  <a:schemeClr val="bg1"/>
                </a:solidFill>
                <a:latin typeface="Khmer OS Siemreap" panose="02000500000000020004" pitchFamily="2" charset="0"/>
                <a:cs typeface="Khmer OS Siemreap" panose="02000500000000020004" pitchFamily="2" charset="0"/>
              </a:rPr>
              <a:t>ទឹ្រស្តីនៃការបង្កើត</a:t>
            </a:r>
            <a:endParaRPr lang="en-US" altLang="en-US" sz="4000" kern="0" dirty="0">
              <a:latin typeface="Khmer OS Siemreap" panose="02000500000000020004" pitchFamily="2" charset="0"/>
              <a:cs typeface="Khmer OS Siemreap" panose="02000500000000020004" pitchFamily="2" charset="0"/>
            </a:endParaRPr>
          </a:p>
        </p:txBody>
      </p:sp>
      <p:sp>
        <p:nvSpPr>
          <p:cNvPr id="29" name="Text Box 16"/>
          <p:cNvSpPr txBox="1">
            <a:spLocks noChangeArrowheads="1"/>
          </p:cNvSpPr>
          <p:nvPr/>
        </p:nvSpPr>
        <p:spPr bwMode="auto">
          <a:xfrm>
            <a:off x="3232150" y="5759450"/>
            <a:ext cx="48069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165100" indent="-1651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3600" b="1" dirty="0">
                <a:solidFill>
                  <a:srgbClr val="00FFFF"/>
                </a:solidFill>
                <a:latin typeface="Khmer OS Siemreap" panose="02000500000000020004" pitchFamily="2" charset="0"/>
                <a:cs typeface="Khmer OS Siemreap" panose="02000500000000020004" pitchFamily="2" charset="0"/>
              </a:rPr>
              <a:t>១</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១</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២</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៣</a:t>
            </a:r>
            <a:r>
              <a:rPr lang="en-US" altLang="en-US" sz="3600" b="1" dirty="0">
                <a:solidFill>
                  <a:srgbClr val="00FFFF"/>
                </a:solidFill>
                <a:latin typeface="Khmer OS Siemreap" panose="02000500000000020004" pitchFamily="2" charset="0"/>
                <a:cs typeface="Khmer OS Siemreap" panose="02000500000000020004" pitchFamily="2" charset="0"/>
              </a:rPr>
              <a:t>	 </a:t>
            </a:r>
            <a:r>
              <a:rPr lang="km-KH" altLang="en-US" sz="3600" b="1" dirty="0">
                <a:solidFill>
                  <a:srgbClr val="00FFFF"/>
                </a:solidFill>
                <a:latin typeface="Khmer OS Siemreap" panose="02000500000000020004" pitchFamily="2" charset="0"/>
                <a:cs typeface="Khmer OS Siemreap" panose="02000500000000020004" pitchFamily="2" charset="0"/>
              </a:rPr>
              <a:t>២</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៤</a:t>
            </a:r>
            <a:r>
              <a:rPr lang="en-US" altLang="en-US" sz="3600" b="1" dirty="0">
                <a:solidFill>
                  <a:srgbClr val="00FFFF"/>
                </a:solidFill>
                <a:latin typeface="Khmer OS Siemreap" panose="02000500000000020004" pitchFamily="2" charset="0"/>
                <a:cs typeface="Khmer OS Siemreap" panose="02000500000000020004" pitchFamily="2" charset="0"/>
              </a:rPr>
              <a:t>-</a:t>
            </a:r>
            <a:r>
              <a:rPr lang="km-KH" altLang="en-US" sz="3600" b="1" dirty="0">
                <a:solidFill>
                  <a:srgbClr val="00FFFF"/>
                </a:solidFill>
                <a:latin typeface="Khmer OS Siemreap" panose="02000500000000020004" pitchFamily="2" charset="0"/>
                <a:cs typeface="Khmer OS Siemreap" panose="02000500000000020004" pitchFamily="2" charset="0"/>
              </a:rPr>
              <a:t>២៥</a:t>
            </a:r>
            <a:endParaRPr lang="en-US" altLang="en-US" sz="3600" b="1" dirty="0">
              <a:solidFill>
                <a:srgbClr val="00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dissolv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dissolv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dissolve">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dissolve">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dissolve">
                                      <p:cBhvr>
                                        <p:cTn id="32" dur="500"/>
                                        <p:tgtEl>
                                          <p:spTgt spid="26"/>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dissolve">
                                      <p:cBhvr>
                                        <p:cTn id="37" dur="500"/>
                                        <p:tgtEl>
                                          <p:spTgt spid="19"/>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dissolve">
                                      <p:cBhvr>
                                        <p:cTn id="42" dur="500"/>
                                        <p:tgtEl>
                                          <p:spTgt spid="24"/>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21"/>
                                        </p:tgtEl>
                                        <p:attrNameLst>
                                          <p:attrName>style.visibility</p:attrName>
                                        </p:attrNameLst>
                                      </p:cBhvr>
                                      <p:to>
                                        <p:strVal val="visible"/>
                                      </p:to>
                                    </p:set>
                                    <p:animEffect transition="in" filter="dissolve">
                                      <p:cBhvr>
                                        <p:cTn id="47" dur="500"/>
                                        <p:tgtEl>
                                          <p:spTgt spid="21"/>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utoUpdateAnimBg="0"/>
      <p:bldP spid="18" grpId="0" autoUpdateAnimBg="0"/>
      <p:bldP spid="19" grpId="0" autoUpdateAnimBg="0"/>
      <p:bldP spid="20" grpId="0" autoUpdateAnimBg="0"/>
      <p:bldP spid="21" grpId="0" autoUpdateAnimBg="0"/>
      <p:bldP spid="22" grpId="0" autoUpdateAnimBg="0"/>
      <p:bldP spid="23" grpId="0" autoUpdateAnimBg="0"/>
      <p:bldP spid="24" grpId="0" autoUpdateAnimBg="0"/>
      <p:bldP spid="25" grpId="0" autoUpdateAnimBg="0"/>
      <p:bldP spid="26"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1026"/>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sz="1800">
              <a:solidFill>
                <a:srgbClr val="FFFFFF"/>
              </a:solidFill>
            </a:endParaRPr>
          </a:p>
        </p:txBody>
      </p:sp>
      <p:sp>
        <p:nvSpPr>
          <p:cNvPr id="7" name="Rectangle 1027"/>
          <p:cNvSpPr txBox="1">
            <a:spLocks noChangeArrowheads="1"/>
          </p:cNvSpPr>
          <p:nvPr/>
        </p:nvSpPr>
        <p:spPr bwMode="auto">
          <a:xfrm>
            <a:off x="34925" y="3789363"/>
            <a:ext cx="8999538"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Tahoma" pitchFamily="-108" charset="-52"/>
                <a:ea typeface="ＭＳ Ｐゴシック" pitchFamily="-108" charset="-128"/>
                <a:cs typeface="ＭＳ Ｐゴシック" pitchFamily="-108" charset="-128"/>
              </a:defRPr>
            </a:lvl9pPr>
          </a:lstStyle>
          <a:p>
            <a:pPr eaLnBrk="1" hangingPunct="1"/>
            <a:r>
              <a:rPr lang="km-KH" altLang="ja-JP"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«ឯផែនដីបានខូច ហើយនៅទទេ មានសុទ្ធតែងងឹត នៅគ្របលើជំរៅទឹក</a:t>
            </a:r>
            <a:r>
              <a:rPr lang="en-US"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4000" b="1" kern="0"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p>
        </p:txBody>
      </p:sp>
      <p:sp>
        <p:nvSpPr>
          <p:cNvPr id="8" name="Rectangle 1029"/>
          <p:cNvSpPr>
            <a:spLocks noChangeArrowheads="1"/>
          </p:cNvSpPr>
          <p:nvPr/>
        </p:nvSpPr>
        <p:spPr bwMode="auto">
          <a:xfrm>
            <a:off x="20638" y="304800"/>
            <a:ext cx="9015412"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150000"/>
              </a:lnSpc>
              <a:defRPr/>
            </a:pPr>
            <a:r>
              <a:rPr lang="km-KH" altLang="ja-JP"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ហើយ ព្រះវិញ្ញាណនៃព្រះក៏រេរានៅ</a:t>
            </a:r>
          </a:p>
          <a:p>
            <a:pPr algn="ctr" eaLnBrk="1" hangingPunct="1">
              <a:lnSpc>
                <a:spcPct val="150000"/>
              </a:lnSpc>
              <a:defRPr/>
            </a:pP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ពីលើទឹក»។</a:t>
            </a:r>
            <a:endPar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9" name="Rectangle 1030"/>
          <p:cNvSpPr>
            <a:spLocks noChangeArrowheads="1"/>
          </p:cNvSpPr>
          <p:nvPr/>
        </p:nvSpPr>
        <p:spPr bwMode="auto">
          <a:xfrm>
            <a:off x="3429000" y="6021388"/>
            <a:ext cx="5562600" cy="760412"/>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eaLnBrk="1" hangingPunct="1">
              <a:defRPr/>
            </a:pP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លោកុប្បត្តិ </a:t>
            </a:r>
            <a:r>
              <a:rPr lang="en-US"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b="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900" decel="100000" fill="hold"/>
                                        <p:tgtEl>
                                          <p:spTgt spid="8"/>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2"/>
          <p:cNvSpPr>
            <a:spLocks noChangeArrowheads="1"/>
          </p:cNvSpPr>
          <p:nvPr/>
        </p:nvSpPr>
        <p:spPr bwMode="auto">
          <a:xfrm>
            <a:off x="0" y="0"/>
            <a:ext cx="9144000" cy="6858000"/>
          </a:xfrm>
          <a:prstGeom prst="rect">
            <a:avLst/>
          </a:prstGeom>
          <a:gradFill rotWithShape="0">
            <a:gsLst>
              <a:gs pos="0">
                <a:srgbClr val="800080">
                  <a:alpha val="32999"/>
                </a:srgbClr>
              </a:gs>
              <a:gs pos="100000">
                <a:srgbClr val="000A0D">
                  <a:alpha val="32999"/>
                </a:srgbClr>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3"/>
          <p:cNvSpPr txBox="1">
            <a:spLocks noChangeArrowheads="1"/>
          </p:cNvSpPr>
          <p:nvPr/>
        </p:nvSpPr>
        <p:spPr bwMode="auto">
          <a:xfrm>
            <a:off x="96838" y="3962400"/>
            <a:ext cx="9012237" cy="1752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Tahoma" pitchFamily="-112" charset="-52"/>
                <a:ea typeface="ＭＳ Ｐゴシック" pitchFamily="-112" charset="-128"/>
                <a:cs typeface="ＭＳ Ｐゴシック" pitchFamily="-112" charset="-128"/>
              </a:defRPr>
            </a:lvl9pPr>
          </a:lstStyle>
          <a:p>
            <a:pPr eaLnBrk="1" hangingPunct="1"/>
            <a:r>
              <a:rPr lang="km-KH" altLang="en-US" sz="4000"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«ឯផែនដីបានខូច ហើយនៅទទេ មានសុទ្ធតែងងឹតនៅគ្របពីលើជម្រៅទឹក»។</a:t>
            </a:r>
            <a:r>
              <a:rPr lang="en-US" altLang="en-US" sz="4000"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p>
        </p:txBody>
      </p:sp>
      <p:sp>
        <p:nvSpPr>
          <p:cNvPr id="9" name="Rectangle 4"/>
          <p:cNvSpPr txBox="1">
            <a:spLocks noChangeArrowheads="1"/>
          </p:cNvSpPr>
          <p:nvPr/>
        </p:nvSpPr>
        <p:spPr bwMode="auto">
          <a:xfrm>
            <a:off x="2849563" y="6172200"/>
            <a:ext cx="6115050" cy="609600"/>
          </a:xfrm>
          <a:prstGeom prst="rect">
            <a:avLst/>
          </a:prstGeom>
          <a:noFill/>
          <a:ln w="9525">
            <a:noFill/>
            <a:miter lim="800000"/>
            <a:headEnd/>
            <a:tailEnd/>
          </a:ln>
          <a:effectLst>
            <a:outerShdw blurRad="63500" dist="12700" dir="27000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rgbClr val="FFCC66"/>
              </a:buClr>
              <a:buFont typeface="Wingdings" pitchFamily="-112" charset="2"/>
              <a:buNone/>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FFFF66"/>
              </a:buClr>
              <a:buFont typeface="Wingdings" charset="0"/>
              <a:buChar char="w"/>
              <a:defRPr sz="2800">
                <a:solidFill>
                  <a:schemeClr val="tx1"/>
                </a:solidFill>
                <a:latin typeface="+mn-lt"/>
                <a:ea typeface="+mn-ea"/>
              </a:defRPr>
            </a:lvl2pPr>
            <a:lvl3pPr marL="1143000" indent="-228600" algn="l" rtl="0" eaLnBrk="0" fontAlgn="base" hangingPunct="0">
              <a:spcBef>
                <a:spcPct val="20000"/>
              </a:spcBef>
              <a:spcAft>
                <a:spcPct val="0"/>
              </a:spcAft>
              <a:buClr>
                <a:srgbClr val="FFCC66"/>
              </a:buClr>
              <a:buFont typeface="Wingdings" charset="0"/>
              <a:buChar char="w"/>
              <a:defRPr sz="2400">
                <a:solidFill>
                  <a:schemeClr val="tx1"/>
                </a:solidFill>
                <a:latin typeface="+mn-lt"/>
                <a:ea typeface="+mn-ea"/>
              </a:defRPr>
            </a:lvl3pPr>
            <a:lvl4pPr marL="1600200" indent="-228600" algn="l" rtl="0" eaLnBrk="0" fontAlgn="base" hangingPunct="0">
              <a:spcBef>
                <a:spcPct val="20000"/>
              </a:spcBef>
              <a:spcAft>
                <a:spcPct val="0"/>
              </a:spcAft>
              <a:buClr>
                <a:srgbClr val="FFFF66"/>
              </a:buClr>
              <a:buFont typeface="Wingdings" charset="0"/>
              <a:buChar char="w"/>
              <a:defRPr sz="2000">
                <a:solidFill>
                  <a:schemeClr val="tx1"/>
                </a:solidFill>
                <a:latin typeface="+mn-lt"/>
                <a:ea typeface="+mn-ea"/>
              </a:defRPr>
            </a:lvl4pPr>
            <a:lvl5pPr marL="2057400" indent="-228600" algn="l" rtl="0" eaLnBrk="0" fontAlgn="base" hangingPunct="0">
              <a:spcBef>
                <a:spcPct val="20000"/>
              </a:spcBef>
              <a:spcAft>
                <a:spcPct val="0"/>
              </a:spcAft>
              <a:buClr>
                <a:srgbClr val="FFCC66"/>
              </a:buClr>
              <a:buFont typeface="Wingdings" charset="0"/>
              <a:buChar char="w"/>
              <a:defRPr sz="2000">
                <a:solidFill>
                  <a:schemeClr val="tx1"/>
                </a:solidFill>
                <a:latin typeface="+mn-lt"/>
                <a:ea typeface="+mn-ea"/>
              </a:defRPr>
            </a:lvl5pPr>
            <a:lvl6pPr marL="25146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6pPr>
            <a:lvl7pPr marL="29718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7pPr>
            <a:lvl8pPr marL="34290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8pPr>
            <a:lvl9pPr marL="3886200" indent="-228600" algn="l" rtl="0" fontAlgn="base">
              <a:spcBef>
                <a:spcPct val="20000"/>
              </a:spcBef>
              <a:spcAft>
                <a:spcPct val="0"/>
              </a:spcAft>
              <a:buClr>
                <a:srgbClr val="FFCC66"/>
              </a:buClr>
              <a:buFont typeface="Wingdings" pitchFamily="-112" charset="2"/>
              <a:buChar char="w"/>
              <a:defRPr sz="2000">
                <a:solidFill>
                  <a:schemeClr val="tx1"/>
                </a:solidFill>
                <a:latin typeface="+mn-lt"/>
                <a:ea typeface="+mn-ea"/>
              </a:defRPr>
            </a:lvl9pPr>
          </a:lstStyle>
          <a:p>
            <a:pPr algn="r" eaLnBrk="1" hangingPunct="1">
              <a:buFont typeface="Wingdings" panose="05000000000000000000" pitchFamily="2" charset="2"/>
              <a:buNone/>
            </a:pP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លោកុប្បតិ្ត</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b="1" kern="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endParaRPr lang="en-US" altLang="en-US" b="1" kern="0" dirty="0">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10" name="Rectangle 5"/>
          <p:cNvSpPr>
            <a:spLocks noChangeArrowheads="1"/>
          </p:cNvSpPr>
          <p:nvPr/>
        </p:nvSpPr>
        <p:spPr bwMode="auto">
          <a:xfrm>
            <a:off x="395288" y="304800"/>
            <a:ext cx="8353425" cy="1755775"/>
          </a:xfrm>
          <a:prstGeom prst="rect">
            <a:avLst/>
          </a:prstGeom>
          <a:noFill/>
          <a:ln w="9525">
            <a:noFill/>
            <a:miter lim="800000"/>
            <a:headEnd/>
            <a:tailEnd/>
          </a:ln>
          <a:effectLst>
            <a:outerShdw blurRad="63500" dist="12700" dir="2700000" algn="ctr" rotWithShape="0">
              <a:srgbClr val="000000">
                <a:alpha val="75000"/>
              </a:srgbClr>
            </a:outerShdw>
          </a:effectLst>
        </p:spPr>
        <p:txBody>
          <a:bodyPr anchor="ctr"/>
          <a:lstStyle>
            <a:lvl1pPr>
              <a:spcBef>
                <a:spcPct val="20000"/>
              </a:spcBef>
              <a:buClr>
                <a:srgbClr val="FFCC66"/>
              </a:buClr>
              <a:buFont typeface="Wingdings" panose="05000000000000000000" pitchFamily="2" charset="2"/>
              <a:buChar char="w"/>
              <a:defRPr sz="3200">
                <a:solidFill>
                  <a:schemeClr val="tx1"/>
                </a:solidFill>
                <a:latin typeface="Tahoma" panose="020B0604030504040204" pitchFamily="34" charset="0"/>
                <a:ea typeface="MS PGothic" panose="020B0600070205080204" pitchFamily="34" charset="-128"/>
              </a:defRPr>
            </a:lvl1pPr>
            <a:lvl2pPr marL="742950" indent="-285750">
              <a:spcBef>
                <a:spcPct val="20000"/>
              </a:spcBef>
              <a:buClr>
                <a:srgbClr val="FFFF66"/>
              </a:buClr>
              <a:buFont typeface="Wingdings" panose="05000000000000000000" pitchFamily="2" charset="2"/>
              <a:buChar char="w"/>
              <a:defRPr sz="2800">
                <a:solidFill>
                  <a:schemeClr val="tx1"/>
                </a:solidFill>
                <a:latin typeface="Tahoma" panose="020B0604030504040204" pitchFamily="34" charset="0"/>
                <a:ea typeface="MS PGothic" panose="020B0600070205080204" pitchFamily="34" charset="-128"/>
              </a:defRPr>
            </a:lvl2pPr>
            <a:lvl3pPr marL="1143000" indent="-228600">
              <a:spcBef>
                <a:spcPct val="20000"/>
              </a:spcBef>
              <a:buClr>
                <a:srgbClr val="FFCC66"/>
              </a:buClr>
              <a:buFont typeface="Wingdings" panose="05000000000000000000" pitchFamily="2" charset="2"/>
              <a:buChar char="w"/>
              <a:defRPr sz="2400">
                <a:solidFill>
                  <a:schemeClr val="tx1"/>
                </a:solidFill>
                <a:latin typeface="Tahoma" panose="020B0604030504040204" pitchFamily="34" charset="0"/>
                <a:ea typeface="MS PGothic" panose="020B0600070205080204" pitchFamily="34" charset="-128"/>
              </a:defRPr>
            </a:lvl3pPr>
            <a:lvl4pPr marL="1600200" indent="-228600">
              <a:spcBef>
                <a:spcPct val="20000"/>
              </a:spcBef>
              <a:buClr>
                <a:srgbClr val="FFFF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4pPr>
            <a:lvl5pPr marL="2057400" indent="-228600">
              <a:spcBef>
                <a:spcPct val="20000"/>
              </a:spcBef>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5pPr>
            <a:lvl6pPr marL="25146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6pPr>
            <a:lvl7pPr marL="29718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7pPr>
            <a:lvl8pPr marL="34290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8pPr>
            <a:lvl9pPr marL="3886200" indent="-228600" eaLnBrk="0" fontAlgn="base" hangingPunct="0">
              <a:spcBef>
                <a:spcPct val="20000"/>
              </a:spcBef>
              <a:spcAft>
                <a:spcPct val="0"/>
              </a:spcAft>
              <a:buClr>
                <a:srgbClr val="FFCC66"/>
              </a:buClr>
              <a:buFont typeface="Wingdings" panose="05000000000000000000" pitchFamily="2" charset="2"/>
              <a:buChar char="w"/>
              <a:defRPr sz="2000">
                <a:solidFill>
                  <a:schemeClr val="tx1"/>
                </a:solidFill>
                <a:latin typeface="Tahoma" panose="020B0604030504040204" pitchFamily="34" charset="0"/>
                <a:ea typeface="MS PGothic" panose="020B0600070205080204" pitchFamily="34" charset="-128"/>
              </a:defRPr>
            </a:lvl9pPr>
          </a:lstStyle>
          <a:p>
            <a:pPr algn="ctr" eaLnBrk="1" hangingPunct="1">
              <a:spcBef>
                <a:spcPct val="0"/>
              </a:spcBef>
              <a:buClrTx/>
              <a:buFontTx/>
              <a:buNone/>
            </a:pPr>
            <a:r>
              <a:rPr lang="km-KH"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«ហើយព្រះវិញ្ញាណនែព្រះក៏រេរានៅពីលើទឹក»។</a:t>
            </a:r>
            <a:endParaRPr lang="en-US" altLang="en-US" sz="4400" b="1" dirty="0">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900" decel="100000" fill="hold"/>
                                        <p:tgtEl>
                                          <p:spTgt spid="10"/>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14279" y="304800"/>
            <a:ext cx="4662479" cy="6324600"/>
            <a:chOff x="-14279" y="304800"/>
            <a:chExt cx="4662479" cy="6324600"/>
          </a:xfrm>
        </p:grpSpPr>
        <p:pic>
          <p:nvPicPr>
            <p:cNvPr id="261123" name="Picture 4" descr="Ros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1067050">
              <a:off x="488950" y="304800"/>
              <a:ext cx="415925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Ros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67050">
              <a:off x="-14279" y="846951"/>
              <a:ext cx="3958848" cy="764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descr="Ross"/>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1067050">
              <a:off x="185571" y="1542309"/>
              <a:ext cx="3958848" cy="870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 name="Rectangle 2"/>
          <p:cNvSpPr txBox="1">
            <a:spLocks noChangeArrowheads="1"/>
          </p:cNvSpPr>
          <p:nvPr/>
        </p:nvSpPr>
        <p:spPr bwMode="auto">
          <a:xfrm rot="20613976">
            <a:off x="-756276" y="824014"/>
            <a:ext cx="5257800" cy="1779587"/>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eaLnBrk="1" hangingPunct="1">
              <a:lnSpc>
                <a:spcPct val="60000"/>
              </a:lnSpc>
              <a:defRPr/>
            </a:pPr>
            <a:r>
              <a:rPr lang="en-US" sz="8000" b="1" dirty="0">
                <a:solidFill>
                  <a:srgbClr val="800000"/>
                </a:solidFill>
                <a:effectLst/>
                <a:latin typeface="Times New Roman"/>
                <a:cs typeface="Times New Roman"/>
              </a:rPr>
              <a:t>C</a:t>
            </a:r>
            <a:r>
              <a:rPr lang="en-US" sz="6600" b="1" dirty="0">
                <a:solidFill>
                  <a:srgbClr val="800000"/>
                </a:solidFill>
                <a:effectLst/>
                <a:latin typeface="Times New Roman"/>
                <a:cs typeface="Times New Roman"/>
              </a:rPr>
              <a:t>reation</a:t>
            </a:r>
            <a:br>
              <a:rPr lang="en-US" sz="6600" b="1" dirty="0">
                <a:solidFill>
                  <a:srgbClr val="800000"/>
                </a:solidFill>
                <a:effectLst/>
                <a:latin typeface="Times New Roman"/>
                <a:cs typeface="Times New Roman"/>
              </a:rPr>
            </a:br>
            <a:r>
              <a:rPr lang="en-US" sz="5400" b="1" dirty="0">
                <a:solidFill>
                  <a:srgbClr val="800000"/>
                </a:solidFill>
                <a:effectLst/>
                <a:latin typeface="Times New Roman"/>
                <a:cs typeface="Times New Roman"/>
              </a:rPr>
              <a:t>&amp;</a:t>
            </a:r>
            <a:r>
              <a:rPr lang="en-US" sz="8000" b="1" dirty="0">
                <a:solidFill>
                  <a:srgbClr val="800000"/>
                </a:solidFill>
                <a:effectLst/>
                <a:latin typeface="Times New Roman"/>
                <a:cs typeface="Times New Roman"/>
              </a:rPr>
              <a:t>B</a:t>
            </a:r>
            <a:r>
              <a:rPr lang="en-US" sz="6600" b="1" dirty="0">
                <a:solidFill>
                  <a:srgbClr val="800000"/>
                </a:solidFill>
                <a:effectLst/>
                <a:latin typeface="Times New Roman"/>
                <a:cs typeface="Times New Roman"/>
              </a:rPr>
              <a:t>lessing</a:t>
            </a:r>
          </a:p>
        </p:txBody>
      </p:sp>
      <p:sp>
        <p:nvSpPr>
          <p:cNvPr id="13" name="Rectangle 2"/>
          <p:cNvSpPr>
            <a:spLocks noGrp="1" noChangeArrowheads="1"/>
          </p:cNvSpPr>
          <p:nvPr>
            <p:ph type="title"/>
          </p:nvPr>
        </p:nvSpPr>
        <p:spPr>
          <a:xfrm>
            <a:off x="3886200" y="277813"/>
            <a:ext cx="5257800" cy="1779587"/>
          </a:xfrm>
        </p:spPr>
        <p:txBody>
          <a:bodyPr/>
          <a:lstStyle/>
          <a:p>
            <a:pPr eaLnBrk="1" hangingPunct="1"/>
            <a:br>
              <a:rPr lang="km-KH" altLang="en-US" b="1" dirty="0">
                <a:solidFill>
                  <a:schemeClr val="tx1"/>
                </a:solidFill>
                <a:effectLst/>
                <a:latin typeface="Khmer OS Siemreap" panose="02000500000000020004" pitchFamily="2" charset="0"/>
                <a:cs typeface="Khmer OS Siemreap" panose="02000500000000020004" pitchFamily="2" charset="0"/>
              </a:rPr>
            </a:br>
            <a:r>
              <a:rPr lang="km-KH" altLang="en-US" b="1" dirty="0">
                <a:solidFill>
                  <a:schemeClr val="tx1"/>
                </a:solidFill>
                <a:effectLst/>
                <a:latin typeface="Khmer OS Siemreap" panose="02000500000000020004" pitchFamily="2" charset="0"/>
                <a:cs typeface="Khmer OS Siemreap" panose="02000500000000020004" pitchFamily="2" charset="0"/>
              </a:rPr>
              <a:t>អត្ថាធិប្បាយដ៏ល្អបំផុតអំពីកណ្ឌលោកុប្បតិ្ត</a:t>
            </a:r>
            <a:endParaRPr lang="en-US" altLang="en-US" b="1" dirty="0">
              <a:solidFill>
                <a:schemeClr val="tx1"/>
              </a:solidFill>
              <a:effectLst/>
              <a:latin typeface="Khmer OS Siemreap" panose="02000500000000020004" pitchFamily="2" charset="0"/>
              <a:cs typeface="Khmer OS Siemreap" panose="02000500000000020004" pitchFamily="2" charset="0"/>
            </a:endParaRPr>
          </a:p>
        </p:txBody>
      </p:sp>
      <p:sp>
        <p:nvSpPr>
          <p:cNvPr id="14" name="Rectangle 3"/>
          <p:cNvSpPr txBox="1">
            <a:spLocks noChangeArrowheads="1"/>
          </p:cNvSpPr>
          <p:nvPr/>
        </p:nvSpPr>
        <p:spPr bwMode="auto">
          <a:xfrm>
            <a:off x="5187950" y="2481263"/>
            <a:ext cx="3956050" cy="35401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12"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1800">
                <a:solidFill>
                  <a:schemeClr val="tx1"/>
                </a:solidFill>
                <a:effectLst>
                  <a:outerShdw blurRad="38100" dist="38100" dir="2700000" algn="tl">
                    <a:srgbClr val="010199"/>
                  </a:outerShdw>
                </a:effectLst>
                <a:latin typeface="+mn-lt"/>
                <a:ea typeface="ＭＳ Ｐゴシック" pitchFamily="-112"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1800">
                <a:solidFill>
                  <a:schemeClr val="tx1"/>
                </a:solidFill>
                <a:effectLst>
                  <a:outerShdw blurRad="38100" dist="38100" dir="2700000" algn="tl">
                    <a:srgbClr val="010199"/>
                  </a:outerShdw>
                </a:effectLst>
                <a:latin typeface="+mn-lt"/>
                <a:ea typeface="ＭＳ Ｐゴシック" pitchFamily="-112" charset="-128"/>
              </a:defRPr>
            </a:lvl5pPr>
            <a:lvl6pPr marL="25146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1800">
                <a:solidFill>
                  <a:schemeClr val="tx1"/>
                </a:solidFill>
                <a:effectLst>
                  <a:outerShdw blurRad="38100" dist="38100" dir="2700000" algn="tl">
                    <a:srgbClr val="010199"/>
                  </a:outerShdw>
                </a:effectLst>
                <a:latin typeface="+mn-lt"/>
                <a:ea typeface="ＭＳ Ｐゴシック" pitchFamily="-112" charset="-128"/>
              </a:defRPr>
            </a:lvl9pPr>
          </a:lstStyle>
          <a:p>
            <a:pPr eaLnBrk="1" hangingPunct="1"/>
            <a:r>
              <a:rPr lang="km-KH" altLang="en-US" kern="0" dirty="0">
                <a:latin typeface="Khmer OS Siemreap" panose="02000500000000020004" pitchFamily="2" charset="0"/>
                <a:cs typeface="Khmer OS Siemreap" panose="02000500000000020004" pitchFamily="2" charset="0"/>
              </a:rPr>
              <a:t>គួរឲ្យអានបំផុត</a:t>
            </a:r>
            <a:r>
              <a:rPr lang="en-US" altLang="en-US" kern="0" dirty="0">
                <a:latin typeface="Khmer OS Siemreap" panose="02000500000000020004" pitchFamily="2" charset="0"/>
                <a:cs typeface="Khmer OS Siemreap" panose="02000500000000020004" pitchFamily="2" charset="0"/>
              </a:rPr>
              <a:t> </a:t>
            </a:r>
            <a:endParaRPr lang="km-KH"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គម្រោងអត្ថកថា</a:t>
            </a:r>
            <a:endParaRPr lang="en-US"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គម្រោងបរិបទនៃសេចក្តីអធិប្បាយ</a:t>
            </a:r>
            <a:endParaRPr lang="en-US" altLang="en-US" kern="0" dirty="0">
              <a:latin typeface="Khmer OS Siemreap" panose="02000500000000020004" pitchFamily="2" charset="0"/>
              <a:cs typeface="Khmer OS Siemreap" panose="02000500000000020004" pitchFamily="2" charset="0"/>
            </a:endParaRPr>
          </a:p>
          <a:p>
            <a:pPr eaLnBrk="1" hangingPunct="1"/>
            <a:r>
              <a:rPr lang="km-KH" altLang="en-US" kern="0" dirty="0">
                <a:latin typeface="Khmer OS Siemreap" panose="02000500000000020004" pitchFamily="2" charset="0"/>
                <a:cs typeface="Khmer OS Siemreap" panose="02000500000000020004" pitchFamily="2" charset="0"/>
              </a:rPr>
              <a:t>ទេវសាស្ត្រនៃលោកុប្បតិ្ត</a:t>
            </a:r>
          </a:p>
          <a:p>
            <a:pPr eaLnBrk="1" hangingPunct="1"/>
            <a:r>
              <a:rPr lang="km-KH" altLang="en-US" kern="0" dirty="0">
                <a:latin typeface="Khmer OS Siemreap" panose="02000500000000020004" pitchFamily="2" charset="0"/>
                <a:cs typeface="Khmer OS Siemreap" panose="02000500000000020004" pitchFamily="2" charset="0"/>
              </a:rPr>
              <a:t>ផ្សាយដំណឹងល្អ</a:t>
            </a:r>
            <a:endParaRPr lang="en-US" altLang="en-US" kern="0" dirty="0">
              <a:latin typeface="Khmer OS Siemreap" panose="02000500000000020004" pitchFamily="2" charset="0"/>
              <a:cs typeface="Khmer OS Siemreap" panose="02000500000000020004" pitchFamily="2"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6" name="Text Box 14"/>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a:t>Leupold, Keil, Cassuto, Griffith</a:t>
            </a:r>
          </a:p>
        </p:txBody>
      </p:sp>
      <p:sp>
        <p:nvSpPr>
          <p:cNvPr id="263178" name="Text Box 16"/>
          <p:cNvSpPr txBox="1">
            <a:spLocks noChangeArrowheads="1"/>
          </p:cNvSpPr>
          <p:nvPr/>
        </p:nvSpPr>
        <p:spPr bwMode="auto">
          <a:xfrm>
            <a:off x="8604448" y="-2738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4" name="Rectangle 2"/>
          <p:cNvSpPr>
            <a:spLocks noGrp="1" noChangeArrowheads="1"/>
          </p:cNvSpPr>
          <p:nvPr>
            <p:ph type="ctrTitle" sz="quarter"/>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solidFill>
                  <a:schemeClr val="tx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p>
        </p:txBody>
      </p:sp>
      <p:sp>
        <p:nvSpPr>
          <p:cNvPr id="15"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a:t>
            </a:r>
            <a:r>
              <a:rPr lang="km-KH" altLang="ja-JP" sz="2000" b="1" dirty="0">
                <a:solidFill>
                  <a:srgbClr val="FFFF00"/>
                </a:solidFill>
                <a:latin typeface="Khmer OS Siemreap" panose="02000500000000020004" pitchFamily="2" charset="0"/>
                <a:cs typeface="Khmer OS Siemreap" panose="02000500000000020004" pitchFamily="2" charset="0"/>
              </a:rPr>
              <a:t>បាន</a:t>
            </a:r>
            <a:r>
              <a:rPr lang="km-KH" altLang="ja-JP" sz="2000" b="1" dirty="0">
                <a:latin typeface="Khmer OS Siemreap" panose="02000500000000020004" pitchFamily="2" charset="0"/>
                <a:cs typeface="Khmer OS Siemreap" panose="02000500000000020004" pitchFamily="2" charset="0"/>
              </a:rPr>
              <a:t>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16" name="Text Box 8"/>
          <p:cNvSpPr txBox="1">
            <a:spLocks noChangeArrowheads="1"/>
          </p:cNvSpPr>
          <p:nvPr/>
        </p:nvSpPr>
        <p:spPr bwMode="auto">
          <a:xfrm>
            <a:off x="228600" y="2482850"/>
            <a:ext cx="8599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«កាលដើមដំបូងឡើង ព្រះបានបង្កើតផ្ទៃមេឃ និ​ងផែនដី»</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endParaRPr lang="en-US" altLang="en-US" sz="1600" b="1" dirty="0">
              <a:latin typeface="Khmer OS Siemreap" panose="02000500000000020004" pitchFamily="2" charset="0"/>
              <a:cs typeface="Khmer OS Siemreap" panose="02000500000000020004" pitchFamily="2" charset="0"/>
            </a:endParaRPr>
          </a:p>
        </p:txBody>
      </p:sp>
      <p:sp>
        <p:nvSpPr>
          <p:cNvPr id="17" name="Text Box 9"/>
          <p:cNvSpPr txBox="1">
            <a:spLocks noChangeArrowheads="1"/>
          </p:cNvSpPr>
          <p:nvPr/>
        </p:nvSpPr>
        <p:spPr bwMode="auto">
          <a:xfrm>
            <a:off x="115888" y="2057400"/>
            <a:ext cx="902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latin typeface="Khmer OS Siemreap" panose="02000500000000020004" pitchFamily="2" charset="0"/>
                <a:cs typeface="Khmer OS Siemreap" panose="02000500000000020004" pitchFamily="2" charset="0"/>
              </a:rPr>
              <a:t>១</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ការបង្កើតចេញពីគ្មានអ្វីសោះអំពី ទ្រង់ទ្រាយប្រភពដើមនៅថ្ងៃទី១</a:t>
            </a:r>
            <a:endParaRPr lang="en-US" altLang="zh-CN" sz="2400" b="1" dirty="0">
              <a:latin typeface="Khmer OS Siemreap" panose="02000500000000020004" pitchFamily="2" charset="0"/>
              <a:cs typeface="Khmer OS Siemreap" panose="02000500000000020004" pitchFamily="2" charset="0"/>
            </a:endParaRPr>
          </a:p>
        </p:txBody>
      </p:sp>
      <p:sp>
        <p:nvSpPr>
          <p:cNvPr id="18" name="Text Box 10"/>
          <p:cNvSpPr txBox="1">
            <a:spLocks noChangeArrowheads="1"/>
          </p:cNvSpPr>
          <p:nvPr/>
        </p:nvSpPr>
        <p:spPr bwMode="auto">
          <a:xfrm>
            <a:off x="115888" y="3216275"/>
            <a:ext cx="89916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000" b="1" dirty="0">
                <a:latin typeface="Khmer OS Siemreap" panose="02000500000000020004" pitchFamily="2" charset="0"/>
                <a:cs typeface="Khmer OS Siemreap" panose="02000500000000020004" pitchFamily="2" charset="0"/>
              </a:rPr>
              <a:t>២</a:t>
            </a:r>
            <a:r>
              <a:rPr lang="en-US" altLang="zh-CN" sz="2000" b="1" dirty="0">
                <a:latin typeface="Khmer OS Siemreap" panose="02000500000000020004" pitchFamily="2" charset="0"/>
                <a:cs typeface="Khmer OS Siemreap" panose="02000500000000020004" pitchFamily="2" charset="0"/>
              </a:rPr>
              <a:t>- </a:t>
            </a:r>
            <a:r>
              <a:rPr lang="km-KH" altLang="zh-CN" sz="2000" b="1" dirty="0">
                <a:latin typeface="Khmer OS Siemreap" panose="02000500000000020004" pitchFamily="2" charset="0"/>
                <a:cs typeface="Khmer OS Siemreap" panose="02000500000000020004" pitchFamily="2" charset="0"/>
              </a:rPr>
              <a:t>មានបែងចែកដាច់ពីគ្នាបី ដែលពណ៌នាស្របគ្នានូវស្ថានភាពផែនដីបន្ទាប់   </a:t>
            </a:r>
          </a:p>
          <a:p>
            <a:pPr>
              <a:spcBef>
                <a:spcPct val="0"/>
              </a:spcBef>
              <a:buClrTx/>
              <a:buSzTx/>
              <a:buFontTx/>
              <a:buNone/>
            </a:pPr>
            <a:r>
              <a:rPr lang="km-KH" altLang="zh-CN" sz="2000" b="1" dirty="0">
                <a:latin typeface="Khmer OS Siemreap" panose="02000500000000020004" pitchFamily="2" charset="0"/>
                <a:cs typeface="Khmer OS Siemreap" panose="02000500000000020004" pitchFamily="2" charset="0"/>
              </a:rPr>
              <a:t>      ពីការបង្កើតសកលោកភ្លាមៗ។</a:t>
            </a:r>
            <a:endParaRPr lang="en-US" altLang="zh-CN" sz="2000" b="1" dirty="0">
              <a:latin typeface="Khmer OS Siemreap" panose="02000500000000020004" pitchFamily="2" charset="0"/>
              <a:cs typeface="Khmer OS Siemreap" panose="02000500000000020004" pitchFamily="2" charset="0"/>
            </a:endParaRPr>
          </a:p>
        </p:txBody>
      </p:sp>
      <p:sp>
        <p:nvSpPr>
          <p:cNvPr id="19" name="Text Box 11"/>
          <p:cNvSpPr txBox="1">
            <a:spLocks noChangeArrowheads="1"/>
          </p:cNvSpPr>
          <p:nvPr/>
        </p:nvSpPr>
        <p:spPr bwMode="auto">
          <a:xfrm>
            <a:off x="271463" y="5916613"/>
            <a:ext cx="86010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«នោះព្រះទ្រង់មានបន្ទូលថា </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ចូរឲ្យមានពន្លឺឡើង</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ដូច្នេះពន្លឺក៏មានឡើង»។</a:t>
            </a:r>
            <a:endParaRPr lang="en-US" altLang="en-US" sz="1600" b="1">
              <a:latin typeface="Khmer OS Siemreap" panose="02000500000000020004" pitchFamily="2" charset="0"/>
              <a:cs typeface="Khmer OS Siemreap" panose="02000500000000020004" pitchFamily="2" charset="0"/>
            </a:endParaRPr>
          </a:p>
        </p:txBody>
      </p:sp>
      <p:sp>
        <p:nvSpPr>
          <p:cNvPr id="20" name="Text Box 12"/>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៣</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ភាពឯករាជ្យមួយ </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ប្រយោគនិទានកថាបង្ហាញពីរបៀបដែលព្រះ</a:t>
            </a:r>
          </a:p>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     បានធ្វើ </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ដោយ ព្រះបន្ទូលរបស់ទ្រង់។</a:t>
            </a:r>
            <a:endParaRPr lang="en-US" altLang="zh-CN" sz="2400" b="1">
              <a:latin typeface="Khmer OS Siemreap" panose="02000500000000020004" pitchFamily="2" charset="0"/>
              <a:cs typeface="Khmer OS Siemreap" panose="02000500000000020004" pitchFamily="2" charset="0"/>
            </a:endParaRPr>
          </a:p>
        </p:txBody>
      </p:sp>
      <p:sp>
        <p:nvSpPr>
          <p:cNvPr id="21" name="Text Box 13"/>
          <p:cNvSpPr txBox="1">
            <a:spLocks noChangeArrowheads="1"/>
          </p:cNvSpPr>
          <p:nvPr/>
        </p:nvSpPr>
        <p:spPr bwMode="auto">
          <a:xfrm>
            <a:off x="5410200" y="6497638"/>
            <a:ext cx="32258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1600" b="1">
                <a:latin typeface="Khmer OS Siemreap" panose="02000500000000020004" pitchFamily="2" charset="0"/>
                <a:cs typeface="Khmer OS Siemreap" panose="02000500000000020004" pitchFamily="2" charset="0"/>
              </a:rPr>
              <a:t>Allen Ross, </a:t>
            </a:r>
            <a:r>
              <a:rPr lang="km-KH" altLang="zh-CN" sz="1600" b="1" i="1">
                <a:latin typeface="Khmer OS Siemreap" panose="02000500000000020004" pitchFamily="2" charset="0"/>
                <a:cs typeface="Khmer OS Siemreap" panose="02000500000000020004" pitchFamily="2" charset="0"/>
              </a:rPr>
              <a:t>ការបង្កើត</a:t>
            </a:r>
            <a:r>
              <a:rPr lang="en-US" altLang="zh-CN" sz="1600" b="1" i="1">
                <a:latin typeface="Khmer OS Siemreap" panose="02000500000000020004" pitchFamily="2" charset="0"/>
                <a:cs typeface="Khmer OS Siemreap" panose="02000500000000020004" pitchFamily="2" charset="0"/>
              </a:rPr>
              <a:t> &amp; </a:t>
            </a:r>
            <a:r>
              <a:rPr lang="km-KH" altLang="zh-CN" sz="1600" b="1" i="1">
                <a:latin typeface="Khmer OS Siemreap" panose="02000500000000020004" pitchFamily="2" charset="0"/>
                <a:cs typeface="Khmer OS Siemreap" panose="02000500000000020004" pitchFamily="2" charset="0"/>
              </a:rPr>
              <a:t>ព្រះពរ</a:t>
            </a:r>
            <a:r>
              <a:rPr lang="en-US" altLang="zh-CN" sz="1600" b="1">
                <a:latin typeface="Khmer OS Siemreap" panose="02000500000000020004" pitchFamily="2" charset="0"/>
                <a:cs typeface="Khmer OS Siemreap" panose="02000500000000020004" pitchFamily="2" charset="0"/>
              </a:rPr>
              <a:t>, 718</a:t>
            </a:r>
          </a:p>
        </p:txBody>
      </p:sp>
      <p:sp>
        <p:nvSpPr>
          <p:cNvPr id="22" name="Rectangle 17"/>
          <p:cNvSpPr>
            <a:spLocks noChangeArrowheads="1"/>
          </p:cNvSpPr>
          <p:nvPr/>
        </p:nvSpPr>
        <p:spPr bwMode="auto">
          <a:xfrm>
            <a:off x="0" y="914400"/>
            <a:ext cx="9067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en-US" sz="2800" b="1" u="sng">
                <a:latin typeface="Khmer OS Siemreap" panose="02000500000000020004" pitchFamily="2" charset="0"/>
                <a:cs typeface="Khmer OS Siemreap" panose="02000500000000020004" pitchFamily="2" charset="0"/>
              </a:rPr>
              <a:t>ប្រភពដើមនៃការបង្កើតដំបូង​(ការយល់ឃើញតាមបែបប្រពៃណី</a:t>
            </a:r>
            <a:r>
              <a:rPr lang="en-US" altLang="en-US" sz="2800" b="1" u="sng">
                <a:latin typeface="Khmer OS Siemreap" panose="02000500000000020004" pitchFamily="2" charset="0"/>
                <a:cs typeface="Khmer OS Siemreap" panose="02000500000000020004"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51566"/>
                                        </p:tgtEl>
                                        <p:attrNameLst>
                                          <p:attrName>style.visibility</p:attrName>
                                        </p:attrNameLst>
                                      </p:cBhvr>
                                      <p:to>
                                        <p:strVal val="visible"/>
                                      </p:to>
                                    </p:set>
                                    <p:anim calcmode="lin" valueType="num">
                                      <p:cBhvr>
                                        <p:cTn id="7" dur="500" fill="hold"/>
                                        <p:tgtEl>
                                          <p:spTgt spid="151566"/>
                                        </p:tgtEl>
                                        <p:attrNameLst>
                                          <p:attrName>ppt_w</p:attrName>
                                        </p:attrNameLst>
                                      </p:cBhvr>
                                      <p:tavLst>
                                        <p:tav tm="0">
                                          <p:val>
                                            <p:fltVal val="0"/>
                                          </p:val>
                                        </p:tav>
                                        <p:tav tm="100000">
                                          <p:val>
                                            <p:strVal val="#ppt_w"/>
                                          </p:val>
                                        </p:tav>
                                      </p:tavLst>
                                    </p:anim>
                                    <p:anim calcmode="lin" valueType="num">
                                      <p:cBhvr>
                                        <p:cTn id="8" dur="500" fill="hold"/>
                                        <p:tgtEl>
                                          <p:spTgt spid="151566"/>
                                        </p:tgtEl>
                                        <p:attrNameLst>
                                          <p:attrName>ppt_h</p:attrName>
                                        </p:attrNameLst>
                                      </p:cBhvr>
                                      <p:tavLst>
                                        <p:tav tm="0">
                                          <p:val>
                                            <p:fltVal val="0"/>
                                          </p:val>
                                        </p:tav>
                                        <p:tav tm="100000">
                                          <p:val>
                                            <p:strVal val="#ppt_h"/>
                                          </p:val>
                                        </p:tav>
                                      </p:tavLst>
                                    </p:anim>
                                    <p:anim calcmode="lin" valueType="num">
                                      <p:cBhvr>
                                        <p:cTn id="9" dur="500" fill="hold"/>
                                        <p:tgtEl>
                                          <p:spTgt spid="151566"/>
                                        </p:tgtEl>
                                        <p:attrNameLst>
                                          <p:attrName>style.rotation</p:attrName>
                                        </p:attrNameLst>
                                      </p:cBhvr>
                                      <p:tavLst>
                                        <p:tav tm="0">
                                          <p:val>
                                            <p:fltVal val="360"/>
                                          </p:val>
                                        </p:tav>
                                        <p:tav tm="100000">
                                          <p:val>
                                            <p:fltVal val="0"/>
                                          </p:val>
                                        </p:tav>
                                      </p:tavLst>
                                    </p:anim>
                                    <p:animEffect transition="in" filter="fade">
                                      <p:cBhvr>
                                        <p:cTn id="10" dur="500"/>
                                        <p:tgtEl>
                                          <p:spTgt spid="151566"/>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49" presetClass="entr" presetSubtype="0" decel="100000" fill="hold" grpId="0"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 calcmode="lin" valueType="num">
                                      <p:cBhvr>
                                        <p:cTn id="27" dur="500" fill="hold"/>
                                        <p:tgtEl>
                                          <p:spTgt spid="22">
                                            <p:txEl>
                                              <p:pRg st="0" end="0"/>
                                            </p:txEl>
                                          </p:spTgt>
                                        </p:tgtEl>
                                        <p:attrNameLst>
                                          <p:attrName>ppt_w</p:attrName>
                                        </p:attrNameLst>
                                      </p:cBhvr>
                                      <p:tavLst>
                                        <p:tav tm="0">
                                          <p:val>
                                            <p:fltVal val="0"/>
                                          </p:val>
                                        </p:tav>
                                        <p:tav tm="100000">
                                          <p:val>
                                            <p:strVal val="#ppt_w"/>
                                          </p:val>
                                        </p:tav>
                                      </p:tavLst>
                                    </p:anim>
                                    <p:anim calcmode="lin" valueType="num">
                                      <p:cBhvr>
                                        <p:cTn id="28" dur="500" fill="hold"/>
                                        <p:tgtEl>
                                          <p:spTgt spid="22">
                                            <p:txEl>
                                              <p:pRg st="0" end="0"/>
                                            </p:txEl>
                                          </p:spTgt>
                                        </p:tgtEl>
                                        <p:attrNameLst>
                                          <p:attrName>ppt_h</p:attrName>
                                        </p:attrNameLst>
                                      </p:cBhvr>
                                      <p:tavLst>
                                        <p:tav tm="0">
                                          <p:val>
                                            <p:fltVal val="0"/>
                                          </p:val>
                                        </p:tav>
                                        <p:tav tm="100000">
                                          <p:val>
                                            <p:strVal val="#ppt_h"/>
                                          </p:val>
                                        </p:tav>
                                      </p:tavLst>
                                    </p:anim>
                                    <p:anim calcmode="lin" valueType="num">
                                      <p:cBhvr>
                                        <p:cTn id="29" dur="500" fill="hold"/>
                                        <p:tgtEl>
                                          <p:spTgt spid="22">
                                            <p:txEl>
                                              <p:pRg st="0" end="0"/>
                                            </p:txEl>
                                          </p:spTgt>
                                        </p:tgtEl>
                                        <p:attrNameLst>
                                          <p:attrName>style.rotation</p:attrName>
                                        </p:attrNameLst>
                                      </p:cBhvr>
                                      <p:tavLst>
                                        <p:tav tm="0">
                                          <p:val>
                                            <p:fltVal val="360"/>
                                          </p:val>
                                        </p:tav>
                                        <p:tav tm="100000">
                                          <p:val>
                                            <p:fltVal val="0"/>
                                          </p:val>
                                        </p:tav>
                                      </p:tavLst>
                                    </p:anim>
                                    <p:animEffect transition="in" filter="fade">
                                      <p:cBhvr>
                                        <p:cTn id="30"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566" grpId="0"/>
      <p:bldP spid="17" grpId="0"/>
      <p:bldP spid="18" grpId="0"/>
      <p:bldP spid="20" grpId="0"/>
      <p:bldP spid="22"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solidFill>
                <a:srgbClr val="FFFFFF"/>
              </a:solidFill>
            </a:endParaRPr>
          </a:p>
        </p:txBody>
      </p:sp>
      <p:sp>
        <p:nvSpPr>
          <p:cNvPr id="265225"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179388" indent="-179388" algn="ctr">
              <a:buFontTx/>
              <a:buChar char="•"/>
            </a:pPr>
            <a:r>
              <a:rPr lang="en-US" altLang="zh-CN" dirty="0" err="1">
                <a:solidFill>
                  <a:srgbClr val="FFFFFF"/>
                </a:solidFill>
              </a:rPr>
              <a:t>Pember</a:t>
            </a:r>
            <a:r>
              <a:rPr lang="en-US" altLang="zh-CN" dirty="0">
                <a:solidFill>
                  <a:srgbClr val="FFFFFF"/>
                </a:solidFill>
              </a:rPr>
              <a:t>, </a:t>
            </a:r>
            <a:r>
              <a:rPr lang="en-US" altLang="zh-CN" dirty="0" err="1">
                <a:solidFill>
                  <a:srgbClr val="FFFFFF"/>
                </a:solidFill>
              </a:rPr>
              <a:t>Hengstenburg</a:t>
            </a:r>
            <a:r>
              <a:rPr lang="en-US" altLang="zh-CN" dirty="0">
                <a:solidFill>
                  <a:srgbClr val="FFFFFF"/>
                </a:solidFill>
              </a:rPr>
              <a:t>, Scofield Reference Bible (1st ed.)</a:t>
            </a:r>
          </a:p>
        </p:txBody>
      </p:sp>
      <p:sp>
        <p:nvSpPr>
          <p:cNvPr id="16" name="Text Box 16"/>
          <p:cNvSpPr txBox="1">
            <a:spLocks noChangeArrowheads="1"/>
          </p:cNvSpPr>
          <p:nvPr/>
        </p:nvSpPr>
        <p:spPr bwMode="auto">
          <a:xfrm>
            <a:off x="8532440" y="-27384"/>
            <a:ext cx="5270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b="1">
                <a:latin typeface="Arial"/>
                <a:cs typeface="Arial"/>
              </a:rPr>
              <a:t>34</a:t>
            </a:r>
          </a:p>
        </p:txBody>
      </p:sp>
      <p:sp>
        <p:nvSpPr>
          <p:cNvPr id="17"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a:t>
            </a:r>
            <a:r>
              <a:rPr lang="km-KH" altLang="ja-JP" sz="2000" b="1" dirty="0">
                <a:solidFill>
                  <a:srgbClr val="FFFF00"/>
                </a:solidFill>
                <a:latin typeface="Khmer OS Siemreap" panose="02000500000000020004" pitchFamily="2" charset="0"/>
                <a:cs typeface="Khmer OS Siemreap" panose="02000500000000020004" pitchFamily="2" charset="0"/>
              </a:rPr>
              <a:t>បាន</a:t>
            </a:r>
            <a:r>
              <a:rPr lang="km-KH" altLang="ja-JP" sz="2000" b="1" dirty="0">
                <a:latin typeface="Khmer OS Siemreap" panose="02000500000000020004" pitchFamily="2" charset="0"/>
                <a:cs typeface="Khmer OS Siemreap" panose="02000500000000020004" pitchFamily="2" charset="0"/>
              </a:rPr>
              <a:t>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18" name="Text Box 6"/>
          <p:cNvSpPr txBox="1">
            <a:spLocks noChangeArrowheads="1"/>
          </p:cNvSpPr>
          <p:nvPr/>
        </p:nvSpPr>
        <p:spPr bwMode="auto">
          <a:xfrm>
            <a:off x="228600" y="2482850"/>
            <a:ext cx="859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«កាលដើមដំបូងឡើង ព្រះបានបង្កើតផ្ទៃមេឃ និ​ងផែនដី»</a:t>
            </a:r>
            <a:r>
              <a:rPr lang="en-US" altLang="ja-JP" sz="2000" b="1">
                <a:latin typeface="Khmer OS Siemreap" panose="02000500000000020004" pitchFamily="2" charset="0"/>
                <a:cs typeface="Khmer OS Siemreap" panose="02000500000000020004" pitchFamily="2" charset="0"/>
              </a:rPr>
              <a:t> (</a:t>
            </a:r>
            <a:r>
              <a:rPr lang="km-KH" altLang="ja-JP" sz="2000" b="1">
                <a:latin typeface="Khmer OS Siemreap" panose="02000500000000020004" pitchFamily="2" charset="0"/>
                <a:cs typeface="Khmer OS Siemreap" panose="02000500000000020004" pitchFamily="2" charset="0"/>
              </a:rPr>
              <a:t>១</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១</a:t>
            </a:r>
            <a:r>
              <a:rPr lang="en-US" altLang="ja-JP" sz="2000" b="1">
                <a:latin typeface="Khmer OS Siemreap" panose="02000500000000020004" pitchFamily="2" charset="0"/>
                <a:cs typeface="Khmer OS Siemreap" panose="02000500000000020004" pitchFamily="2" charset="0"/>
              </a:rPr>
              <a:t>)</a:t>
            </a:r>
            <a:endParaRPr lang="en-US" altLang="en-US" sz="1600" b="1">
              <a:latin typeface="Khmer OS Siemreap" panose="02000500000000020004" pitchFamily="2" charset="0"/>
              <a:cs typeface="Khmer OS Siemreap" panose="02000500000000020004" pitchFamily="2" charset="0"/>
            </a:endParaRPr>
          </a:p>
        </p:txBody>
      </p:sp>
      <p:sp>
        <p:nvSpPr>
          <p:cNvPr id="19" name="Text Box 7"/>
          <p:cNvSpPr txBox="1">
            <a:spLocks noChangeArrowheads="1"/>
          </p:cNvSpPr>
          <p:nvPr/>
        </p:nvSpPr>
        <p:spPr bwMode="auto">
          <a:xfrm>
            <a:off x="115888" y="2057400"/>
            <a:ext cx="9028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១</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ការពណ៌នាដោយឡែកមួយ អំពីប្រភពដើម ការបង្កើតដ៏ឥតខ្ចោះ។</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0" name="Text Box 8"/>
          <p:cNvSpPr txBox="1">
            <a:spLocks noChangeArrowheads="1"/>
          </p:cNvSpPr>
          <p:nvPr/>
        </p:nvSpPr>
        <p:spPr bwMode="auto">
          <a:xfrm>
            <a:off x="115888" y="3216275"/>
            <a:ext cx="89916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២</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សាតាំបានធ្លាក់ចុះនៅចន្លោះ</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១</a:t>
            </a:r>
            <a:r>
              <a:rPr lang="en-US" altLang="zh-CN" sz="2400" b="1">
                <a:solidFill>
                  <a:srgbClr val="FFFFFF"/>
                </a:solidFill>
                <a:latin typeface="Khmer OS Siemreap" panose="02000500000000020004" pitchFamily="2" charset="0"/>
                <a:cs typeface="Khmer OS Siemreap" panose="02000500000000020004" pitchFamily="2" charset="0"/>
              </a:rPr>
              <a:t>:</a:t>
            </a:r>
            <a:r>
              <a:rPr lang="km-KH" altLang="zh-CN" sz="2400" b="1">
                <a:solidFill>
                  <a:srgbClr val="FFFFFF"/>
                </a:solidFill>
                <a:latin typeface="Khmer OS Siemreap" panose="02000500000000020004" pitchFamily="2" charset="0"/>
                <a:cs typeface="Khmer OS Siemreap" panose="02000500000000020004" pitchFamily="2" charset="0"/>
              </a:rPr>
              <a:t>១ និង១</a:t>
            </a:r>
            <a:r>
              <a:rPr lang="en-US" altLang="zh-CN" sz="2400" b="1">
                <a:solidFill>
                  <a:srgbClr val="FFFFFF"/>
                </a:solidFill>
                <a:latin typeface="Khmer OS Siemreap" panose="02000500000000020004" pitchFamily="2" charset="0"/>
                <a:cs typeface="Khmer OS Siemreap" panose="02000500000000020004" pitchFamily="2" charset="0"/>
              </a:rPr>
              <a:t>:</a:t>
            </a:r>
            <a:r>
              <a:rPr lang="km-KH" altLang="zh-CN" sz="2400" b="1">
                <a:solidFill>
                  <a:srgbClr val="FFFFFF"/>
                </a:solidFill>
                <a:latin typeface="Khmer OS Siemreap" panose="02000500000000020004" pitchFamily="2" charset="0"/>
                <a:cs typeface="Khmer OS Siemreap" panose="02000500000000020004" pitchFamily="2" charset="0"/>
              </a:rPr>
              <a:t>២</a:t>
            </a:r>
            <a:r>
              <a:rPr lang="en-US" altLang="zh-CN" sz="2400" b="1">
                <a:solidFill>
                  <a:srgbClr val="FFFFFF"/>
                </a:solidFill>
                <a:latin typeface="Khmer OS Siemreap" panose="02000500000000020004" pitchFamily="2" charset="0"/>
                <a:cs typeface="Khmer OS Siemreap" panose="02000500000000020004" pitchFamily="2" charset="0"/>
              </a:rPr>
              <a:t>, </a:t>
            </a:r>
            <a:r>
              <a:rPr lang="km-KH" altLang="zh-CN" sz="2400" b="1">
                <a:solidFill>
                  <a:srgbClr val="FFFFFF"/>
                </a:solidFill>
                <a:latin typeface="Khmer OS Siemreap" panose="02000500000000020004" pitchFamily="2" charset="0"/>
                <a:cs typeface="Khmer OS Siemreap" panose="02000500000000020004" pitchFamily="2" charset="0"/>
              </a:rPr>
              <a:t>បានធ្វើតាមរយៈការជំនុំធំរះរបស់ព្រះអង្គ ដែលបានដាក់ផែនដីនៅក្នុង ភាពច្របូកច្របល់</a:t>
            </a:r>
            <a:r>
              <a:rPr lang="en-US" altLang="ja-JP" sz="2400" b="1">
                <a:solidFill>
                  <a:srgbClr val="FFFFFF"/>
                </a:solidFill>
                <a:latin typeface="Khmer OS Siemreap" panose="02000500000000020004" pitchFamily="2" charset="0"/>
                <a:cs typeface="Khmer OS Siemreap" panose="02000500000000020004" pitchFamily="2" charset="0"/>
              </a:rPr>
              <a:t> </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1" name="Text Box 9"/>
          <p:cNvSpPr txBox="1">
            <a:spLocks noChangeArrowheads="1"/>
          </p:cNvSpPr>
          <p:nvPr/>
        </p:nvSpPr>
        <p:spPr bwMode="auto">
          <a:xfrm>
            <a:off x="228600" y="5911850"/>
            <a:ext cx="8599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a:latin typeface="Khmer OS Siemreap" panose="02000500000000020004" pitchFamily="2" charset="0"/>
                <a:cs typeface="Khmer OS Siemreap" panose="02000500000000020004" pitchFamily="2" charset="0"/>
              </a:rPr>
              <a:t>«នោះព្រះទ្រង់មានបន្ទូលថា </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ចូរឲ្យមានពន្លឺឡើង</a:t>
            </a:r>
            <a:r>
              <a:rPr lang="en-US" altLang="ja-JP" sz="2000" b="1">
                <a:latin typeface="Khmer OS Siemreap" panose="02000500000000020004" pitchFamily="2" charset="0"/>
                <a:cs typeface="Khmer OS Siemreap" panose="02000500000000020004" pitchFamily="2" charset="0"/>
              </a:rPr>
              <a:t>’</a:t>
            </a:r>
            <a:r>
              <a:rPr lang="km-KH" altLang="ja-JP" sz="2000" b="1">
                <a:latin typeface="Khmer OS Siemreap" panose="02000500000000020004" pitchFamily="2" charset="0"/>
                <a:cs typeface="Khmer OS Siemreap" panose="02000500000000020004" pitchFamily="2" charset="0"/>
              </a:rPr>
              <a:t>ដូច្នេះពន្លឺក៏មានឡើង»។</a:t>
            </a:r>
            <a:endParaRPr lang="en-US" altLang="en-US" sz="1600" b="1">
              <a:latin typeface="Khmer OS Siemreap" panose="02000500000000020004" pitchFamily="2" charset="0"/>
              <a:cs typeface="Khmer OS Siemreap" panose="02000500000000020004" pitchFamily="2" charset="0"/>
            </a:endParaRPr>
          </a:p>
        </p:txBody>
      </p:sp>
      <p:sp>
        <p:nvSpPr>
          <p:cNvPr id="22" name="Text Box 10"/>
          <p:cNvSpPr txBox="1">
            <a:spLocks noChangeArrowheads="1"/>
          </p:cNvSpPr>
          <p:nvPr/>
        </p:nvSpPr>
        <p:spPr bwMode="auto">
          <a:xfrm>
            <a:off x="115888" y="5105400"/>
            <a:ext cx="902811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solidFill>
                  <a:srgbClr val="FFFFFF"/>
                </a:solidFill>
                <a:latin typeface="Khmer OS Siemreap" panose="02000500000000020004" pitchFamily="2" charset="0"/>
                <a:cs typeface="Khmer OS Siemreap" panose="02000500000000020004" pitchFamily="2" charset="0"/>
              </a:rPr>
              <a:t>៣</a:t>
            </a:r>
            <a:r>
              <a:rPr lang="en-US" altLang="zh-CN" sz="2400" b="1" dirty="0">
                <a:solidFill>
                  <a:srgbClr val="FFFFFF"/>
                </a:solidFill>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ភាពឯករាជ្យមួយ </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ប្រយោគនិទានកថាពណ៌នាជំហានដំបូង ពីការសាងឡើងវិញ​ និង ធ្វើឡើងវិញនូវ ផែនដីដែលបានវិនិច្ឆ័យ។</a:t>
            </a:r>
            <a:endParaRPr lang="en-US" altLang="zh-CN" sz="2400" b="1" dirty="0">
              <a:solidFill>
                <a:srgbClr val="FFFFFF"/>
              </a:solidFill>
              <a:latin typeface="Khmer OS Siemreap" panose="02000500000000020004" pitchFamily="2" charset="0"/>
              <a:cs typeface="Khmer OS Siemreap" panose="02000500000000020004" pitchFamily="2" charset="0"/>
            </a:endParaRPr>
          </a:p>
        </p:txBody>
      </p:sp>
      <p:sp>
        <p:nvSpPr>
          <p:cNvPr id="23" name="Text Box 11"/>
          <p:cNvSpPr txBox="1">
            <a:spLocks noChangeArrowheads="1"/>
          </p:cNvSpPr>
          <p:nvPr/>
        </p:nvSpPr>
        <p:spPr bwMode="auto">
          <a:xfrm>
            <a:off x="4668838" y="6521450"/>
            <a:ext cx="389561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1600" b="1">
                <a:solidFill>
                  <a:srgbClr val="FFFFFF"/>
                </a:solidFill>
                <a:latin typeface="Khmer OS Siemreap" panose="02000500000000020004" pitchFamily="2" charset="0"/>
                <a:cs typeface="Khmer OS Siemreap" panose="02000500000000020004" pitchFamily="2" charset="0"/>
              </a:rPr>
              <a:t>Allen Ross, </a:t>
            </a:r>
            <a:r>
              <a:rPr lang="km-KH" altLang="zh-CN" sz="1600" b="1" i="1">
                <a:latin typeface="Khmer OS Siemreap" panose="02000500000000020004" pitchFamily="2" charset="0"/>
                <a:cs typeface="Khmer OS Siemreap" panose="02000500000000020004" pitchFamily="2" charset="0"/>
              </a:rPr>
              <a:t>ការបង្កើត</a:t>
            </a:r>
            <a:r>
              <a:rPr lang="en-US" altLang="zh-CN" sz="1600" b="1" i="1">
                <a:latin typeface="Khmer OS Siemreap" panose="02000500000000020004" pitchFamily="2" charset="0"/>
                <a:cs typeface="Khmer OS Siemreap" panose="02000500000000020004" pitchFamily="2" charset="0"/>
              </a:rPr>
              <a:t> &amp; </a:t>
            </a:r>
            <a:r>
              <a:rPr lang="km-KH" altLang="zh-CN" sz="1600" b="1" i="1">
                <a:latin typeface="Khmer OS Siemreap" panose="02000500000000020004" pitchFamily="2" charset="0"/>
                <a:cs typeface="Khmer OS Siemreap" panose="02000500000000020004" pitchFamily="2" charset="0"/>
              </a:rPr>
              <a:t>ព្រះពរ</a:t>
            </a:r>
            <a:r>
              <a:rPr lang="en-US" altLang="zh-CN" sz="1600" b="1">
                <a:latin typeface="Khmer OS Siemreap" panose="02000500000000020004" pitchFamily="2" charset="0"/>
                <a:cs typeface="Khmer OS Siemreap" panose="02000500000000020004" pitchFamily="2" charset="0"/>
              </a:rPr>
              <a:t>, </a:t>
            </a:r>
            <a:r>
              <a:rPr lang="en-US" altLang="zh-CN" sz="1600" b="1">
                <a:solidFill>
                  <a:srgbClr val="FFFFFF"/>
                </a:solidFill>
                <a:latin typeface="Khmer OS Siemreap" panose="02000500000000020004" pitchFamily="2" charset="0"/>
                <a:cs typeface="Khmer OS Siemreap" panose="02000500000000020004" pitchFamily="2" charset="0"/>
              </a:rPr>
              <a:t> 718-19, 721</a:t>
            </a:r>
          </a:p>
        </p:txBody>
      </p:sp>
      <p:sp>
        <p:nvSpPr>
          <p:cNvPr id="24" name="Text Box 13"/>
          <p:cNvSpPr txBox="1">
            <a:spLocks noChangeArrowheads="1"/>
          </p:cNvSpPr>
          <p:nvPr/>
        </p:nvSpPr>
        <p:spPr bwMode="auto">
          <a:xfrm>
            <a:off x="0" y="2819400"/>
            <a:ext cx="3995738"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km-KH" altLang="zh-CN" sz="2400" b="1">
                <a:solidFill>
                  <a:srgbClr val="FFFFFF"/>
                </a:solidFill>
                <a:latin typeface="Khmer OS Siemreap" panose="02000500000000020004" pitchFamily="2" charset="0"/>
                <a:cs typeface="Khmer OS Siemreap" panose="02000500000000020004" pitchFamily="2" charset="0"/>
              </a:rPr>
              <a:t>ការធ្លាក់ចុះរបស់សាតាំង</a:t>
            </a:r>
            <a:endParaRPr lang="en-US" altLang="zh-CN" sz="2400" b="1">
              <a:solidFill>
                <a:srgbClr val="FFFFFF"/>
              </a:solidFill>
              <a:latin typeface="Khmer OS Siemreap" panose="02000500000000020004" pitchFamily="2" charset="0"/>
              <a:cs typeface="Khmer OS Siemreap" panose="02000500000000020004" pitchFamily="2" charset="0"/>
            </a:endParaRPr>
          </a:p>
        </p:txBody>
      </p:sp>
      <p:sp>
        <p:nvSpPr>
          <p:cNvPr id="25" name="Text Box 14"/>
          <p:cNvSpPr txBox="1">
            <a:spLocks noChangeArrowheads="1"/>
          </p:cNvSpPr>
          <p:nvPr/>
        </p:nvSpPr>
        <p:spPr bwMode="auto">
          <a:xfrm rot="21291396">
            <a:off x="88939" y="4263938"/>
            <a:ext cx="9082936" cy="756000"/>
          </a:xfrm>
          <a:prstGeom prst="rect">
            <a:avLst/>
          </a:prstGeom>
          <a:solidFill>
            <a:srgbClr val="800080"/>
          </a:solidFill>
          <a:ln w="9525">
            <a:solidFill>
              <a:srgbClr val="000A0D"/>
            </a:solidFill>
            <a:miter lim="800000"/>
            <a:headEnd/>
            <a:tailEnd/>
          </a:ln>
        </p:spPr>
        <p:txBody>
          <a:bodyPr wrap="none" anchor="ct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en-US" altLang="zh-CN" sz="2400" dirty="0">
                <a:solidFill>
                  <a:srgbClr val="FFFFFF"/>
                </a:solidFill>
                <a:latin typeface="Khmer OS Siemreap" panose="02000500000000020004" pitchFamily="2" charset="0"/>
                <a:cs typeface="Khmer OS Siemreap" panose="02000500000000020004" pitchFamily="2" charset="0"/>
              </a:rPr>
              <a:t>-</a:t>
            </a:r>
            <a:r>
              <a:rPr lang="km-KH" altLang="zh-CN" sz="2400" dirty="0">
                <a:solidFill>
                  <a:srgbClr val="FFFFFF"/>
                </a:solidFill>
                <a:latin typeface="Khmer OS Siemreap" panose="02000500000000020004" pitchFamily="2" charset="0"/>
                <a:cs typeface="Khmer OS Siemreap" panose="02000500000000020004" pitchFamily="2" charset="0"/>
              </a:rPr>
              <a:t>ការបកប្រែដែលមិនគួអោយជឿមួយ អំពីការបែកចែកដាច់ពីគ្នាភាសាហេព្រើរ</a:t>
            </a:r>
            <a:r>
              <a:rPr lang="en-US" altLang="zh-CN" sz="2400" dirty="0">
                <a:solidFill>
                  <a:srgbClr val="FFFFFF"/>
                </a:solidFill>
                <a:latin typeface="Khmer OS Siemreap" panose="02000500000000020004" pitchFamily="2" charset="0"/>
                <a:cs typeface="Khmer OS Siemreap" panose="02000500000000020004" pitchFamily="2" charset="0"/>
              </a:rPr>
              <a:t> </a:t>
            </a:r>
          </a:p>
        </p:txBody>
      </p:sp>
      <p:sp>
        <p:nvSpPr>
          <p:cNvPr id="26" name="Rectangle 16"/>
          <p:cNvSpPr>
            <a:spLocks noChangeArrowheads="1"/>
          </p:cNvSpPr>
          <p:nvPr/>
        </p:nvSpPr>
        <p:spPr bwMode="auto">
          <a:xfrm>
            <a:off x="0" y="0"/>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dirty="0">
              <a:solidFill>
                <a:schemeClr val="tx2"/>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27" name="Rectangle 18"/>
          <p:cNvSpPr>
            <a:spLocks noGrp="1" noChangeArrowheads="1"/>
          </p:cNvSpPr>
          <p:nvPr>
            <p:ph type="ctrTitle" sz="quarter"/>
          </p:nvPr>
        </p:nvSpPr>
        <p:spPr>
          <a:xfrm>
            <a:off x="685800" y="914400"/>
            <a:ext cx="7772400" cy="533400"/>
          </a:xfrm>
        </p:spPr>
        <p:txBody>
          <a:bodyPr anchor="t" anchorCtr="0"/>
          <a:lstStyle/>
          <a:p>
            <a:pPr eaLnBrk="1" hangingPunct="1">
              <a:spcBef>
                <a:spcPct val="20000"/>
              </a:spcBef>
              <a:buClr>
                <a:schemeClr val="hlink"/>
              </a:buClr>
              <a:buSzPct val="75000"/>
              <a:buFont typeface="Wingdings" panose="05000000000000000000" pitchFamily="2" charset="2"/>
              <a:buNone/>
            </a:pPr>
            <a:r>
              <a:rPr lang="km-KH" altLang="en-US" sz="2900" b="1" u="sng">
                <a:solidFill>
                  <a:srgbClr val="FFFFFF"/>
                </a:solidFill>
                <a:effectLst/>
                <a:latin typeface="Khmer OS Siemreap" panose="02000500000000020004" pitchFamily="2" charset="0"/>
                <a:cs typeface="Khmer OS Siemreap" panose="02000500000000020004" pitchFamily="2" charset="0"/>
              </a:rPr>
              <a:t>ទ្រឹស្តី គំលាត</a:t>
            </a:r>
            <a:endParaRPr lang="en-US" altLang="en-US" sz="2900" b="1" u="sng">
              <a:solidFill>
                <a:srgbClr val="FFFFFF"/>
              </a:solidFill>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decel="50000" fill="hold">
                                          <p:stCondLst>
                                            <p:cond delay="0"/>
                                          </p:stCondLst>
                                        </p:cTn>
                                        <p:tgtEl>
                                          <p:spTgt spid="24"/>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24"/>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24"/>
                                        </p:tgtEl>
                                        <p:attrNameLst>
                                          <p:attrName>ppt_w</p:attrName>
                                        </p:attrNameLst>
                                      </p:cBhvr>
                                      <p:tavLst>
                                        <p:tav tm="0">
                                          <p:val>
                                            <p:strVal val="#ppt_w*.05"/>
                                          </p:val>
                                        </p:tav>
                                        <p:tav tm="100000">
                                          <p:val>
                                            <p:strVal val="#ppt_w"/>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24"/>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24"/>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24"/>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2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1000"/>
                                        <p:tgtEl>
                                          <p:spTgt spid="25"/>
                                        </p:tgtEl>
                                      </p:cBhvr>
                                    </p:animEffect>
                                    <p:anim calcmode="lin" valueType="num">
                                      <p:cBhvr>
                                        <p:cTn id="32" dur="1000" fill="hold"/>
                                        <p:tgtEl>
                                          <p:spTgt spid="25"/>
                                        </p:tgtEl>
                                        <p:attrNameLst>
                                          <p:attrName>ppt_x</p:attrName>
                                        </p:attrNameLst>
                                      </p:cBhvr>
                                      <p:tavLst>
                                        <p:tav tm="0">
                                          <p:val>
                                            <p:strVal val="#ppt_x"/>
                                          </p:val>
                                        </p:tav>
                                        <p:tav tm="100000">
                                          <p:val>
                                            <p:strVal val="#ppt_x"/>
                                          </p:val>
                                        </p:tav>
                                      </p:tavLst>
                                    </p:anim>
                                    <p:anim calcmode="lin" valueType="num">
                                      <p:cBhvr>
                                        <p:cTn id="3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animBg="1"/>
      <p:bldP spid="2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5"/>
          <p:cNvSpPr>
            <a:spLocks noChangeArrowheads="1"/>
          </p:cNvSpPr>
          <p:nvPr/>
        </p:nvSpPr>
        <p:spPr bwMode="auto">
          <a:xfrm>
            <a:off x="533400" y="1143000"/>
            <a:ext cx="77724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ctr" eaLnBrk="1" hangingPunct="1">
              <a:spcBef>
                <a:spcPct val="20000"/>
              </a:spcBef>
              <a:buClr>
                <a:schemeClr val="hlink"/>
              </a:buClr>
              <a:buSzPct val="75000"/>
              <a:buFont typeface="Wingdings" charset="0"/>
              <a:buNone/>
            </a:pPr>
            <a:endParaRPr lang="en-US" sz="3200">
              <a:cs typeface="Arial" charset="0"/>
            </a:endParaRPr>
          </a:p>
        </p:txBody>
      </p:sp>
      <p:sp>
        <p:nvSpPr>
          <p:cNvPr id="267273" name="Text Box 12"/>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FontTx/>
              <a:buChar char="•"/>
            </a:pPr>
            <a:r>
              <a:rPr lang="zh-CN" altLang="en-US">
                <a:cs typeface="Arial" charset="0"/>
              </a:rPr>
              <a:t> </a:t>
            </a:r>
            <a:r>
              <a:rPr lang="en-US" altLang="zh-CN">
                <a:cs typeface="Arial" charset="0"/>
              </a:rPr>
              <a:t>Rashi/NEB, Speiser, Unger, Young, von Rad/Waltke/Ross</a:t>
            </a:r>
          </a:p>
        </p:txBody>
      </p:sp>
      <p:sp>
        <p:nvSpPr>
          <p:cNvPr id="174097" name="Text Box 17"/>
          <p:cNvSpPr txBox="1">
            <a:spLocks noChangeArrowheads="1"/>
          </p:cNvSpPr>
          <p:nvPr/>
        </p:nvSpPr>
        <p:spPr bwMode="auto">
          <a:xfrm>
            <a:off x="8578850" y="76200"/>
            <a:ext cx="441325" cy="369888"/>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b="1">
                <a:latin typeface="Arial"/>
                <a:ea typeface="ＭＳ Ｐゴシック" pitchFamily="-112" charset="-128"/>
                <a:cs typeface="Arial"/>
              </a:rPr>
              <a:t>34</a:t>
            </a:r>
          </a:p>
        </p:txBody>
      </p:sp>
      <p:sp>
        <p:nvSpPr>
          <p:cNvPr id="18" name="Text Box 7"/>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a:latin typeface="Khmer OS Siemreap" panose="02000500000000020004" pitchFamily="2" charset="0"/>
                <a:cs typeface="Khmer OS Siemreap" panose="02000500000000020004" pitchFamily="2" charset="0"/>
              </a:rPr>
              <a:t>១</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ឃ្លាដែលទាក់ទង </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 ដែលពឹងផ្អែក</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ឬ</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នៃពេលវេលា</a:t>
            </a:r>
            <a:r>
              <a:rPr lang="en-US" altLang="zh-CN" sz="2400" b="1">
                <a:latin typeface="Khmer OS Siemreap" panose="02000500000000020004" pitchFamily="2" charset="0"/>
                <a:cs typeface="Khmer OS Siemreap" panose="02000500000000020004" pitchFamily="2" charset="0"/>
              </a:rPr>
              <a:t>to </a:t>
            </a:r>
            <a:r>
              <a:rPr lang="km-KH" altLang="zh-CN" sz="2400" b="1">
                <a:latin typeface="Khmer OS Siemreap" panose="02000500000000020004" pitchFamily="2" charset="0"/>
                <a:cs typeface="Khmer OS Siemreap" panose="02000500000000020004" pitchFamily="2" charset="0"/>
              </a:rPr>
              <a:t>១</a:t>
            </a:r>
            <a:r>
              <a:rPr lang="en-US" altLang="zh-CN" sz="2400" b="1">
                <a:latin typeface="Khmer OS Siemreap" panose="02000500000000020004" pitchFamily="2" charset="0"/>
                <a:cs typeface="Khmer OS Siemreap" panose="02000500000000020004" pitchFamily="2" charset="0"/>
              </a:rPr>
              <a:t>:</a:t>
            </a:r>
            <a:r>
              <a:rPr lang="km-KH" altLang="zh-CN" sz="2400" b="1">
                <a:latin typeface="Khmer OS Siemreap" panose="02000500000000020004" pitchFamily="2" charset="0"/>
                <a:cs typeface="Khmer OS Siemreap" panose="02000500000000020004" pitchFamily="2" charset="0"/>
              </a:rPr>
              <a:t>២</a:t>
            </a:r>
            <a:r>
              <a:rPr lang="en-US" altLang="zh-CN" sz="2400" b="1">
                <a:latin typeface="Khmer OS Siemreap" panose="02000500000000020004" pitchFamily="2" charset="0"/>
                <a:cs typeface="Khmer OS Siemreap" panose="02000500000000020004" pitchFamily="2" charset="0"/>
              </a:rPr>
              <a:t>) </a:t>
            </a:r>
            <a:r>
              <a:rPr lang="km-KH" altLang="zh-CN" sz="2400" b="1">
                <a:latin typeface="Khmer OS Siemreap" panose="02000500000000020004" pitchFamily="2" charset="0"/>
                <a:cs typeface="Khmer OS Siemreap" panose="02000500000000020004" pitchFamily="2" charset="0"/>
              </a:rPr>
              <a:t>ព ចំណងជើង</a:t>
            </a:r>
            <a:endParaRPr lang="en-US" altLang="zh-CN" sz="2400" b="1">
              <a:latin typeface="Khmer OS Siemreap" panose="02000500000000020004" pitchFamily="2" charset="0"/>
              <a:cs typeface="Khmer OS Siemreap" panose="02000500000000020004" pitchFamily="2" charset="0"/>
            </a:endParaRPr>
          </a:p>
        </p:txBody>
      </p:sp>
      <p:sp>
        <p:nvSpPr>
          <p:cNvPr id="19" name="Text Box 8"/>
          <p:cNvSpPr txBox="1">
            <a:spLocks noChangeArrowheads="1"/>
          </p:cNvSpPr>
          <p:nvPr/>
        </p:nvSpPr>
        <p:spPr bwMode="auto">
          <a:xfrm>
            <a:off x="115888" y="2924175"/>
            <a:ext cx="89916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200" b="1">
                <a:latin typeface="Khmer OS Siemreap" panose="02000500000000020004" pitchFamily="2" charset="0"/>
                <a:cs typeface="Khmer OS Siemreap" panose="02000500000000020004" pitchFamily="2" charset="0"/>
              </a:rPr>
              <a:t>២</a:t>
            </a:r>
            <a:r>
              <a:rPr lang="en-US" altLang="zh-CN" sz="2200" b="1">
                <a:latin typeface="Khmer OS Siemreap" panose="02000500000000020004" pitchFamily="2" charset="0"/>
                <a:cs typeface="Khmer OS Siemreap" panose="02000500000000020004" pitchFamily="2" charset="0"/>
              </a:rPr>
              <a:t>- </a:t>
            </a:r>
            <a:r>
              <a:rPr lang="km-KH" altLang="zh-CN" sz="2200" b="1">
                <a:latin typeface="Khmer OS Siemreap" panose="02000500000000020004" pitchFamily="2" charset="0"/>
                <a:cs typeface="Khmer OS Siemreap" panose="02000500000000020004" pitchFamily="2" charset="0"/>
              </a:rPr>
              <a:t>អនុប្រយោគបីដែលសឲ្យឃើញថា ជាមួយ អវិជ្ជមាន ដែលមានអារម្មណ៍ដាច់ចេញពីគ្នា ពណ៌នានូវ លក្ខខ័ណ្ឌអំពីផែនដី នៅពេលព្រះ អង្គបានមាន</a:t>
            </a:r>
            <a:r>
              <a:rPr lang="en-US" altLang="zh-CN" sz="2200" b="1">
                <a:latin typeface="Khmer OS Siemreap" panose="02000500000000020004" pitchFamily="2" charset="0"/>
                <a:cs typeface="Khmer OS Siemreap" panose="02000500000000020004" pitchFamily="2" charset="0"/>
              </a:rPr>
              <a:t> </a:t>
            </a:r>
            <a:r>
              <a:rPr lang="km-KH" altLang="zh-CN" sz="2200" b="1">
                <a:latin typeface="Khmer OS Siemreap" panose="02000500000000020004" pitchFamily="2" charset="0"/>
                <a:cs typeface="Khmer OS Siemreap" panose="02000500000000020004" pitchFamily="2" charset="0"/>
              </a:rPr>
              <a:t>បន្ទូល។</a:t>
            </a:r>
            <a:endParaRPr lang="en-US" altLang="zh-CN" sz="2200" b="1">
              <a:latin typeface="Khmer OS Siemreap" panose="02000500000000020004" pitchFamily="2" charset="0"/>
              <a:cs typeface="Khmer OS Siemreap" panose="02000500000000020004" pitchFamily="2" charset="0"/>
            </a:endParaRPr>
          </a:p>
        </p:txBody>
      </p:sp>
      <p:sp>
        <p:nvSpPr>
          <p:cNvPr id="20" name="Text Box 9"/>
          <p:cNvSpPr txBox="1">
            <a:spLocks noChangeArrowheads="1"/>
          </p:cNvSpPr>
          <p:nvPr/>
        </p:nvSpPr>
        <p:spPr bwMode="auto">
          <a:xfrm>
            <a:off x="0" y="6003925"/>
            <a:ext cx="9020175"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«នោះព្រះទ្រង់មានបន្ទូលថា </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ចូរឲ្យមានពន្លឺឡើង</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ដូច្នេះពន្លឺក៏មានឡើង»។</a:t>
            </a:r>
            <a:endParaRPr lang="en-US" altLang="en-US" sz="1600" b="1" dirty="0">
              <a:latin typeface="Khmer OS Siemreap" panose="02000500000000020004" pitchFamily="2" charset="0"/>
              <a:cs typeface="Khmer OS Siemreap" panose="02000500000000020004" pitchFamily="2" charset="0"/>
            </a:endParaRPr>
          </a:p>
          <a:p>
            <a:pPr algn="ctr" eaLnBrk="1" hangingPunct="1">
              <a:buFont typeface="Wingdings" panose="05000000000000000000" pitchFamily="2" charset="2"/>
              <a:buNone/>
            </a:pP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៣</a:t>
            </a:r>
            <a:r>
              <a:rPr lang="en-US" altLang="ja-JP" sz="2000" b="1" dirty="0">
                <a:latin typeface="Khmer OS Siemreap" panose="02000500000000020004" pitchFamily="2" charset="0"/>
                <a:cs typeface="Khmer OS Siemreap" panose="02000500000000020004" pitchFamily="2" charset="0"/>
              </a:rPr>
              <a:t>)</a:t>
            </a:r>
            <a:endParaRPr lang="en-US" altLang="en-US" sz="1600" b="1" dirty="0">
              <a:latin typeface="Khmer OS Siemreap" panose="02000500000000020004" pitchFamily="2" charset="0"/>
              <a:cs typeface="Khmer OS Siemreap" panose="02000500000000020004" pitchFamily="2" charset="0"/>
            </a:endParaRPr>
          </a:p>
        </p:txBody>
      </p:sp>
      <p:sp>
        <p:nvSpPr>
          <p:cNvPr id="21" name="Text Box 10"/>
          <p:cNvSpPr txBox="1">
            <a:spLocks noChangeArrowheads="1"/>
          </p:cNvSpPr>
          <p:nvPr/>
        </p:nvSpPr>
        <p:spPr bwMode="auto">
          <a:xfrm>
            <a:off x="115888" y="4797425"/>
            <a:ext cx="9028112"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b="1" dirty="0">
                <a:latin typeface="Khmer OS Siemreap" panose="02000500000000020004" pitchFamily="2" charset="0"/>
                <a:cs typeface="Khmer OS Siemreap" panose="02000500000000020004" pitchFamily="2" charset="0"/>
              </a:rPr>
              <a:t>៣</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ភាពមិនទាក់ទង</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ប្រយោគនិទានកថា បង្ហាញអំពីរបៀបដែលព្រះបាន បង្កើត​/ បង្កើតឡើងវីញនូវផែនដី ចូលទៅក្នុងរដ្ឋបច្ចុប្បន្នរបស់របស់វា </a:t>
            </a:r>
            <a:r>
              <a:rPr lang="en-US" altLang="zh-CN" sz="2400" b="1" dirty="0">
                <a:latin typeface="Khmer OS Siemreap" panose="02000500000000020004" pitchFamily="2" charset="0"/>
                <a:cs typeface="Khmer OS Siemreap" panose="02000500000000020004" pitchFamily="2" charset="0"/>
              </a:rPr>
              <a:t> (</a:t>
            </a:r>
            <a:r>
              <a:rPr lang="km-KH" altLang="zh-CN" sz="2400" b="1" dirty="0">
                <a:latin typeface="Khmer OS Siemreap" panose="02000500000000020004" pitchFamily="2" charset="0"/>
                <a:cs typeface="Khmer OS Siemreap" panose="02000500000000020004" pitchFamily="2" charset="0"/>
              </a:rPr>
              <a:t>មិនមែនជាការបង្កើតចេញពីគ្មានអ្វីសោះនោះទេ) បន្ទាប់ពី ការជំនុំជំរះរបស់ព្រះ។</a:t>
            </a:r>
            <a:endParaRPr lang="en-US" altLang="zh-CN" sz="2400" b="1" dirty="0">
              <a:latin typeface="Khmer OS Siemreap" panose="02000500000000020004" pitchFamily="2" charset="0"/>
              <a:cs typeface="Khmer OS Siemreap" panose="02000500000000020004" pitchFamily="2" charset="0"/>
            </a:endParaRPr>
          </a:p>
        </p:txBody>
      </p:sp>
      <p:sp>
        <p:nvSpPr>
          <p:cNvPr id="22" name="Text Box 13"/>
          <p:cNvSpPr txBox="1">
            <a:spLocks noChangeArrowheads="1"/>
          </p:cNvSpPr>
          <p:nvPr/>
        </p:nvSpPr>
        <p:spPr bwMode="auto">
          <a:xfrm>
            <a:off x="0" y="1828800"/>
            <a:ext cx="3563938" cy="46196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a:spcBef>
                <a:spcPct val="0"/>
              </a:spcBef>
              <a:buClrTx/>
              <a:buSzTx/>
              <a:buFontTx/>
              <a:buNone/>
            </a:pPr>
            <a:r>
              <a:rPr lang="km-KH" altLang="zh-CN" sz="2400" b="1">
                <a:latin typeface="Khmer OS Siemreap" panose="02000500000000020004" pitchFamily="2" charset="0"/>
                <a:cs typeface="Khmer OS Siemreap" panose="02000500000000020004" pitchFamily="2" charset="0"/>
              </a:rPr>
              <a:t>ការធ្លាក់ចុះរបស់សាតាំង</a:t>
            </a:r>
            <a:endParaRPr lang="en-US" altLang="zh-CN" sz="2400" b="1">
              <a:latin typeface="Khmer OS Siemreap" panose="02000500000000020004" pitchFamily="2" charset="0"/>
              <a:cs typeface="Khmer OS Siemreap" panose="02000500000000020004" pitchFamily="2" charset="0"/>
            </a:endParaRPr>
          </a:p>
        </p:txBody>
      </p:sp>
      <p:sp>
        <p:nvSpPr>
          <p:cNvPr id="24" name="Rectangle 16"/>
          <p:cNvSpPr>
            <a:spLocks noChangeArrowheads="1"/>
          </p:cNvSpPr>
          <p:nvPr/>
        </p:nvSpPr>
        <p:spPr bwMode="auto">
          <a:xfrm>
            <a:off x="34925" y="3175"/>
            <a:ext cx="9144000" cy="914400"/>
          </a:xfrm>
          <a:prstGeom prst="rect">
            <a:avLst/>
          </a:prstGeom>
          <a:gradFill rotWithShape="0">
            <a:gsLst>
              <a:gs pos="0">
                <a:srgbClr val="FF0000">
                  <a:gamma/>
                  <a:shade val="46275"/>
                  <a:invGamma/>
                </a:srgbClr>
              </a:gs>
              <a:gs pos="50000">
                <a:srgbClr val="FF0000"/>
              </a:gs>
              <a:gs pos="100000">
                <a:srgbClr val="FF0000">
                  <a:gamma/>
                  <a:shade val="46275"/>
                  <a:invGamma/>
                </a:srgbClr>
              </a:gs>
            </a:gsLst>
            <a:lin ang="5400000" scaled="1"/>
          </a:gradFill>
          <a:ln w="9525">
            <a:noFill/>
            <a:miter lim="800000"/>
            <a:headEnd/>
            <a:tailEnd/>
          </a:ln>
          <a:effectLst/>
        </p:spPr>
        <p:txBody>
          <a:bodyPr anchor="ctr" anchorCtr="1"/>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eaLnBrk="1" hangingPunct="1">
              <a:spcBef>
                <a:spcPct val="0"/>
              </a:spcBef>
              <a:buClrTx/>
              <a:buSzTx/>
              <a:buFontTx/>
              <a:buNone/>
            </a:pP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តើ១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១​ទាក់ទងទៅនឹង</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៣យ៉ាងដូចម្តេច</a:t>
            </a:r>
            <a:r>
              <a:rPr lang="en-US" altLang="en-US" sz="3600" dirty="0">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dirty="0">
              <a:solidFill>
                <a:schemeClr val="tx2"/>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25" name="Rectangle 18"/>
          <p:cNvSpPr>
            <a:spLocks noGrp="1" noChangeArrowheads="1"/>
          </p:cNvSpPr>
          <p:nvPr>
            <p:ph type="ctrTitle" sz="quarter"/>
          </p:nvPr>
        </p:nvSpPr>
        <p:spPr>
          <a:xfrm>
            <a:off x="685800" y="765175"/>
            <a:ext cx="7772400" cy="609600"/>
          </a:xfrm>
        </p:spPr>
        <p:txBody>
          <a:bodyPr anchor="t" anchorCtr="0"/>
          <a:lstStyle/>
          <a:p>
            <a:pPr eaLnBrk="1" hangingPunct="1">
              <a:spcBef>
                <a:spcPct val="20000"/>
              </a:spcBef>
              <a:buClr>
                <a:schemeClr val="hlink"/>
              </a:buClr>
              <a:buSzPct val="75000"/>
              <a:buFont typeface="Wingdings" panose="05000000000000000000" pitchFamily="2" charset="2"/>
              <a:buNone/>
            </a:pPr>
            <a:r>
              <a:rPr lang="km-KH" altLang="en-US" sz="2800" b="1" u="sng">
                <a:solidFill>
                  <a:schemeClr val="tx1"/>
                </a:solidFill>
                <a:effectLst/>
                <a:latin typeface="Khmer OS Siemreap" panose="02000500000000020004" pitchFamily="2" charset="0"/>
                <a:cs typeface="Khmer OS Siemreap" panose="02000500000000020004" pitchFamily="2" charset="0"/>
              </a:rPr>
              <a:t>ដែលទាក់ទង ការចាប់ផ្តើម </a:t>
            </a:r>
            <a:r>
              <a:rPr lang="en-US" altLang="en-US" sz="2800" b="1" u="sng">
                <a:solidFill>
                  <a:schemeClr val="tx1"/>
                </a:solidFill>
                <a:effectLst/>
                <a:latin typeface="Khmer OS Siemreap" panose="02000500000000020004" pitchFamily="2" charset="0"/>
                <a:cs typeface="Khmer OS Siemreap" panose="02000500000000020004" pitchFamily="2" charset="0"/>
              </a:rPr>
              <a:t> (</a:t>
            </a:r>
            <a:r>
              <a:rPr lang="km-KH" altLang="en-US" sz="2800" b="1" u="sng">
                <a:solidFill>
                  <a:schemeClr val="tx1"/>
                </a:solidFill>
                <a:effectLst/>
                <a:latin typeface="Khmer OS Siemreap" panose="02000500000000020004" pitchFamily="2" charset="0"/>
                <a:cs typeface="Khmer OS Siemreap" panose="02000500000000020004" pitchFamily="2" charset="0"/>
              </a:rPr>
              <a:t>ការប្រែប្រួលទាំង </a:t>
            </a:r>
            <a:r>
              <a:rPr lang="en-US" altLang="en-US" sz="2800" b="1" u="sng">
                <a:solidFill>
                  <a:schemeClr val="tx1"/>
                </a:solidFill>
                <a:effectLst/>
                <a:latin typeface="Khmer OS Siemreap" panose="02000500000000020004" pitchFamily="2" charset="0"/>
                <a:cs typeface="Khmer OS Siemreap" panose="02000500000000020004" pitchFamily="2" charset="0"/>
              </a:rPr>
              <a:t>5 )</a:t>
            </a:r>
          </a:p>
        </p:txBody>
      </p:sp>
      <p:sp>
        <p:nvSpPr>
          <p:cNvPr id="26" name="Rectangle 4"/>
          <p:cNvSpPr>
            <a:spLocks noChangeArrowheads="1"/>
          </p:cNvSpPr>
          <p:nvPr/>
        </p:nvSpPr>
        <p:spPr bwMode="auto">
          <a:xfrm>
            <a:off x="69850" y="4043363"/>
            <a:ext cx="90741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«ឯផែនដីបានខូច ហើយនៅទទេ មានសុទ្ធតែងងឹតនៅគ្របលើជម្រៅទឹក </a:t>
            </a:r>
          </a:p>
          <a:p>
            <a:pPr algn="ctr" eaLnBrk="1" hangingPunct="1">
              <a:buFont typeface="Wingdings" panose="05000000000000000000" pitchFamily="2" charset="2"/>
              <a:buNone/>
            </a:pPr>
            <a:r>
              <a:rPr lang="km-KH" altLang="ja-JP" sz="2000" b="1" dirty="0">
                <a:latin typeface="Khmer OS Siemreap" panose="02000500000000020004" pitchFamily="2" charset="0"/>
                <a:cs typeface="Khmer OS Siemreap" panose="02000500000000020004" pitchFamily="2" charset="0"/>
              </a:rPr>
              <a:t>ហើយព្រះវិញ្ញាណនៃព្រះក៏នៅរេរាពីលើទឹក»   </a:t>
            </a:r>
            <a:r>
              <a:rPr lang="en-US" altLang="ja-JP" sz="2000" b="1" dirty="0">
                <a:latin typeface="Khmer OS Siemreap" panose="02000500000000020004" pitchFamily="2" charset="0"/>
                <a:cs typeface="Khmer OS Siemreap" panose="02000500000000020004" pitchFamily="2" charset="0"/>
              </a:rPr>
              <a:t> (</a:t>
            </a:r>
            <a:r>
              <a:rPr lang="km-KH" altLang="ja-JP" sz="2000" b="1" dirty="0">
                <a:latin typeface="Khmer OS Siemreap" panose="02000500000000020004" pitchFamily="2" charset="0"/>
                <a:cs typeface="Khmer OS Siemreap" panose="02000500000000020004" pitchFamily="2" charset="0"/>
              </a:rPr>
              <a:t>១</a:t>
            </a:r>
            <a:r>
              <a:rPr lang="en-US" altLang="ja-JP" sz="2000" b="1" dirty="0">
                <a:latin typeface="Khmer OS Siemreap" panose="02000500000000020004" pitchFamily="2" charset="0"/>
                <a:cs typeface="Khmer OS Siemreap" panose="02000500000000020004" pitchFamily="2" charset="0"/>
              </a:rPr>
              <a:t>:</a:t>
            </a:r>
            <a:r>
              <a:rPr lang="km-KH" altLang="ja-JP" sz="2000" b="1" dirty="0">
                <a:latin typeface="Khmer OS Siemreap" panose="02000500000000020004" pitchFamily="2" charset="0"/>
                <a:cs typeface="Khmer OS Siemreap" panose="02000500000000020004" pitchFamily="2" charset="0"/>
              </a:rPr>
              <a:t>២</a:t>
            </a:r>
            <a:r>
              <a:rPr lang="en-US" altLang="ja-JP" sz="2000" b="1" dirty="0">
                <a:latin typeface="Khmer OS Siemreap" panose="02000500000000020004" pitchFamily="2" charset="0"/>
                <a:cs typeface="Khmer OS Siemreap" panose="02000500000000020004" pitchFamily="2" charset="0"/>
              </a:rPr>
              <a:t>)</a:t>
            </a:r>
            <a:endParaRPr lang="en-US" altLang="en-US" sz="2000" b="1" dirty="0">
              <a:latin typeface="Khmer OS Siemreap" panose="02000500000000020004" pitchFamily="2" charset="0"/>
              <a:cs typeface="Khmer OS Siemreap" panose="02000500000000020004" pitchFamily="2" charset="0"/>
            </a:endParaRPr>
          </a:p>
        </p:txBody>
      </p:sp>
      <p:sp>
        <p:nvSpPr>
          <p:cNvPr id="23" name="Text Box 14"/>
          <p:cNvSpPr txBox="1">
            <a:spLocks noChangeArrowheads="1"/>
          </p:cNvSpPr>
          <p:nvPr/>
        </p:nvSpPr>
        <p:spPr bwMode="auto">
          <a:xfrm rot="21291396">
            <a:off x="746567" y="2643500"/>
            <a:ext cx="8355284" cy="2880000"/>
          </a:xfrm>
          <a:prstGeom prst="rect">
            <a:avLst/>
          </a:prstGeom>
          <a:solidFill>
            <a:srgbClr val="800080"/>
          </a:solidFill>
          <a:ln w="9525">
            <a:solidFill>
              <a:srgbClr val="000A0D"/>
            </a:solidFill>
            <a:miter lim="800000"/>
            <a:headEnd/>
            <a:tailEnd/>
          </a:ln>
        </p:spPr>
        <p:txBody>
          <a:bodyPr wrap="square" anchor="ctr">
            <a:spAutoFit/>
          </a:bodyPr>
          <a:lstStyle>
            <a:lvl1pPr marL="457200" indent="-457200">
              <a:spcBef>
                <a:spcPct val="20000"/>
              </a:spcBef>
              <a:buClr>
                <a:schemeClr val="hlink"/>
              </a:buClr>
              <a:buSzPct val="75000"/>
              <a:buFont typeface="Wingdings" panose="05000000000000000000" pitchFamily="2" charset="2"/>
              <a:buChar char="l"/>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lr>
                <a:schemeClr val="tx2"/>
              </a:buClr>
              <a:buSzPct val="75000"/>
              <a:buFont typeface="Wingdings" panose="05000000000000000000" pitchFamily="2" charset="2"/>
              <a:buChar char="l"/>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lr>
                <a:schemeClr val="accent2"/>
              </a:buClr>
              <a:buSzPct val="75000"/>
              <a:buFont typeface="Wingdings" panose="05000000000000000000" pitchFamily="2" charset="2"/>
              <a:buChar char="l"/>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lr>
                <a:schemeClr val="folHlink"/>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lr>
                <a:schemeClr val="tx1"/>
              </a:buClr>
              <a:buSzPct val="75000"/>
              <a:buFont typeface="Wingdings" panose="05000000000000000000" pitchFamily="2" charset="2"/>
              <a:buChar char="l"/>
              <a:defRPr sz="2000">
                <a:solidFill>
                  <a:schemeClr val="tx1"/>
                </a:solidFill>
                <a:latin typeface="Arial" panose="020B0604020202020204" pitchFamily="34" charset="0"/>
                <a:ea typeface="MS PGothic" panose="020B0600070205080204" pitchFamily="34" charset="-128"/>
              </a:defRPr>
            </a:lvl9pPr>
          </a:lstStyle>
          <a:p>
            <a:pPr>
              <a:spcBef>
                <a:spcPct val="0"/>
              </a:spcBef>
              <a:buClrTx/>
              <a:buSzTx/>
              <a:buFontTx/>
              <a:buNone/>
            </a:pPr>
            <a:r>
              <a:rPr lang="km-KH" altLang="zh-CN" sz="2400" dirty="0">
                <a:latin typeface="Khmer OS Siemreap" panose="02000500000000020004" pitchFamily="2" charset="0"/>
                <a:cs typeface="Khmer OS Siemreap" panose="02000500000000020004" pitchFamily="2" charset="0"/>
              </a:rPr>
              <a:t>ផលប៉ះពាល់</a:t>
            </a:r>
            <a:r>
              <a:rPr lang="en-US" altLang="zh-CN" sz="2400" dirty="0">
                <a:latin typeface="Khmer OS Siemreap" panose="02000500000000020004" pitchFamily="2" charset="0"/>
                <a:cs typeface="Khmer OS Siemreap" panose="02000500000000020004" pitchFamily="2" charset="0"/>
              </a:rPr>
              <a:t>:</a:t>
            </a:r>
          </a:p>
          <a:p>
            <a:pPr>
              <a:spcBef>
                <a:spcPct val="0"/>
              </a:spcBef>
              <a:buClrTx/>
              <a:buSzTx/>
              <a:buFont typeface="Wingdings" panose="05000000000000000000" pitchFamily="2" charset="2"/>
              <a:buNone/>
            </a:pPr>
            <a:r>
              <a:rPr lang="km-KH" altLang="ja-JP" sz="2400" dirty="0">
                <a:latin typeface="Khmer OS Siemreap" panose="02000500000000020004" pitchFamily="2" charset="0"/>
                <a:cs typeface="Khmer OS Siemreap" panose="02000500000000020004" pitchFamily="2" charset="0"/>
              </a:rPr>
              <a:t>ក) «ដ្បិតការបង្កើតដំបូង ឬ ការបង្កើតដំបូងបង្អស់  ម្នាក់បានរកឃើញនៅកន្លែងផ្សេងទៀតនៅក្នុងព្រះគម្ពីរ»</a:t>
            </a:r>
            <a:endParaRPr lang="en-US" altLang="ja-JP" sz="2400" dirty="0">
              <a:latin typeface="Khmer OS Siemreap" panose="02000500000000020004" pitchFamily="2" charset="0"/>
              <a:cs typeface="Khmer OS Siemreap" panose="02000500000000020004" pitchFamily="2" charset="0"/>
            </a:endParaRPr>
          </a:p>
          <a:p>
            <a:pPr>
              <a:spcBef>
                <a:spcPct val="0"/>
              </a:spcBef>
              <a:buClrTx/>
              <a:buSzTx/>
              <a:buFont typeface="Wingdings" panose="05000000000000000000" pitchFamily="2" charset="2"/>
              <a:buNone/>
            </a:pPr>
            <a:r>
              <a:rPr lang="km-KH" altLang="ja-JP" sz="2400" dirty="0">
                <a:latin typeface="Khmer OS Siemreap" panose="02000500000000020004" pitchFamily="2" charset="0"/>
                <a:cs typeface="Khmer OS Siemreap" panose="02000500000000020004" pitchFamily="2" charset="0"/>
              </a:rPr>
              <a:t>ខ)​ </a:t>
            </a:r>
            <a:r>
              <a:rPr lang="ru-RU" altLang="ja-JP" sz="2400" dirty="0">
                <a:cs typeface="Khmer OS Siemreap" panose="02000500000000020004" pitchFamily="2" charset="0"/>
              </a:rPr>
              <a:t>“</a:t>
            </a:r>
            <a:r>
              <a:rPr lang="km-KH" altLang="ja-JP" sz="2400" dirty="0">
                <a:latin typeface="Khmer OS Siemreap" panose="02000500000000020004" pitchFamily="2" charset="0"/>
                <a:cs typeface="Khmer OS Siemreap" panose="02000500000000020004" pitchFamily="2" charset="0"/>
              </a:rPr>
              <a:t>ទស្សនៈនេះពុំមានបង្រៀនឲ្យមានការវិវត្ត</a:t>
            </a:r>
            <a:r>
              <a:rPr lang="en-US" altLang="ja-JP" sz="2400" dirty="0">
                <a:latin typeface="Khmer OS Siemreap" panose="02000500000000020004" pitchFamily="2" charset="0"/>
                <a:cs typeface="Khmer OS Siemreap" panose="02000500000000020004" pitchFamily="2" charset="0"/>
              </a:rPr>
              <a:t> </a:t>
            </a:r>
            <a:r>
              <a:rPr lang="km-KH" altLang="ja-JP" sz="2400" dirty="0">
                <a:latin typeface="Khmer OS Siemreap" panose="02000500000000020004" pitchFamily="2" charset="0"/>
                <a:cs typeface="Khmer OS Siemreap" panose="02000500000000020004" pitchFamily="2" charset="0"/>
              </a:rPr>
              <a:t>អនុញ្ញាឲ្យមាន​ចំពោះវានោះទេ...វាគ្រាន់តែទទួលស្គាល់ថា «ការចាប់ផ្តើម» ដោយព្រះជាម្ចាស់ មិនមែនទៀងថាជា ការចាប់ផ្តើមដំបូង​យ៉ាងដាច់ខាតនោះទេ</a:t>
            </a:r>
            <a:r>
              <a:rPr lang="ru-RU" altLang="ja-JP" sz="2400" dirty="0">
                <a:cs typeface="Khmer OS Siemreap" panose="02000500000000020004" pitchFamily="2" charset="0"/>
              </a:rPr>
              <a:t>"</a:t>
            </a:r>
            <a:r>
              <a:rPr lang="en-US" altLang="ja-JP" sz="2400" dirty="0">
                <a:latin typeface="Khmer OS Siemreap" panose="02000500000000020004" pitchFamily="2" charset="0"/>
                <a:cs typeface="Khmer OS Siemreap" panose="02000500000000020004" pitchFamily="2" charset="0"/>
              </a:rPr>
              <a:t> (Ross, 723)</a:t>
            </a:r>
            <a:endParaRPr lang="en-US" altLang="zh-CN" sz="2400" dirty="0">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edge">
                                      <p:cBhvr>
                                        <p:cTn id="19"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6066"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p:spPr>
        <p:txBody>
          <a:bodyPr/>
          <a:lstStyle/>
          <a:p>
            <a:pPr>
              <a:defRPr/>
            </a:pPr>
            <a:r>
              <a:rPr lang="en-US" b="1" dirty="0" err="1">
                <a:solidFill>
                  <a:srgbClr val="FFFFFF"/>
                </a:solidFill>
                <a:latin typeface="Arial" charset="0"/>
                <a:ea typeface="ＭＳ Ｐゴシック" charset="0"/>
                <a:cs typeface="ＭＳ Ｐゴシック" charset="0"/>
              </a:rPr>
              <a:t>Enuma</a:t>
            </a:r>
            <a:r>
              <a:rPr lang="en-US" b="1" dirty="0">
                <a:solidFill>
                  <a:srgbClr val="FFFFFF"/>
                </a:solidFill>
                <a:latin typeface="Arial" charset="0"/>
                <a:ea typeface="ＭＳ Ｐゴシック" charset="0"/>
                <a:cs typeface="ＭＳ Ｐゴシック" charset="0"/>
              </a:rPr>
              <a:t> </a:t>
            </a:r>
            <a:r>
              <a:rPr lang="en-US" b="1" dirty="0" err="1">
                <a:solidFill>
                  <a:srgbClr val="FFFFFF"/>
                </a:solidFill>
                <a:latin typeface="Arial" charset="0"/>
                <a:ea typeface="ＭＳ Ｐゴシック" charset="0"/>
                <a:cs typeface="ＭＳ Ｐゴシック" charset="0"/>
              </a:rPr>
              <a:t>Elish</a:t>
            </a:r>
            <a:r>
              <a:rPr lang="en-US" b="1" dirty="0">
                <a:solidFill>
                  <a:srgbClr val="FFFFFF"/>
                </a:solidFill>
                <a:latin typeface="Arial" charset="0"/>
                <a:ea typeface="ＭＳ Ｐゴシック" charset="0"/>
                <a:cs typeface="ＭＳ Ｐゴシック" charset="0"/>
              </a:rPr>
              <a:t> (</a:t>
            </a:r>
            <a:r>
              <a:rPr lang="ru-RU"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When on High</a:t>
            </a:r>
            <a:r>
              <a:rPr lang="ru-RU" b="1" dirty="0">
                <a:solidFill>
                  <a:srgbClr val="FFFFFF"/>
                </a:solidFill>
                <a:latin typeface="Arial" charset="0"/>
                <a:ea typeface="ＭＳ Ｐゴシック" charset="0"/>
                <a:cs typeface="ＭＳ Ｐゴシック" charset="0"/>
              </a:rPr>
              <a:t>"</a:t>
            </a:r>
            <a:r>
              <a:rPr lang="en-US" b="1" dirty="0">
                <a:solidFill>
                  <a:srgbClr val="FFFFFF"/>
                </a:solidFill>
                <a:latin typeface="Arial" charset="0"/>
                <a:ea typeface="ＭＳ Ｐゴシック" charset="0"/>
                <a:cs typeface="ＭＳ Ｐゴシック" charset="0"/>
              </a:rPr>
              <a:t>)</a:t>
            </a: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រឿងរ៉ាវរបស់សាសន៍បាប៊ីឡូន អំពីការបង្ករបង្កើត</a:t>
            </a:r>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បានចែកទុកនៅក្នុង </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Akkadian</a:t>
            </a:r>
          </a:p>
          <a:p>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នៅលើផ្ទាំងចរឹកទាំង​ប្រាំពីរ បានតែងឡើងកំឡុងពេល សត្សវត្តទី​១១​ មុន គ.ស</a:t>
            </a:r>
            <a:endParaRPr lang="en-US" altLang="en-US" sz="10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Tiamat </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មាតា ទេពធីតា</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altLang="en-US" sz="2800" b="1" dirty="0" err="1">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Marduk</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មាដុក សម្លាប់កូនប្រុស</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 Tiamat, </a:t>
            </a: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ដែលបង្កើតពិភពលោកចេញពី ការបំបែកសាកសពរបស់នាងទៅក្នុងទឹក និង​ផ្ទៃមេឃ</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a:p>
            <a:pPr marL="457200" indent="-457200">
              <a:buFont typeface="Arial" panose="020B0604020202020204" pitchFamily="34" charset="0"/>
              <a:buChar char="•"/>
            </a:pPr>
            <a:r>
              <a:rPr lang="km-KH"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មនុស្សជាតិ បានបង្កើតមកឲ្យធ្វើការងារធ្ងន់ចេញពី​លោហិតរបស់អ្នករួមសហការគំនិតក្បត់ របស់ </a:t>
            </a:r>
            <a:r>
              <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Tiamat, </a:t>
            </a:r>
            <a:r>
              <a:rPr lang="en-US" altLang="en-US" sz="2800" b="1" dirty="0" err="1">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rPr>
              <a:t>Kingu</a:t>
            </a:r>
            <a:endParaRPr lang="en-US" altLang="en-US" sz="2800" b="1" dirty="0">
              <a:solidFill>
                <a:srgbClr val="FFFFFF"/>
              </a:solidFill>
              <a:effectLst>
                <a:glow rad="228600">
                  <a:schemeClr val="accent4">
                    <a:satMod val="175000"/>
                  </a:schemeClr>
                </a:glow>
              </a:effectLst>
              <a:latin typeface="Khmer OS Battambang" panose="02000500000000020004" pitchFamily="2" charset="0"/>
              <a:cs typeface="Khmer OS Battambang" panose="02000500000000020004" pitchFamily="2" charset="0"/>
            </a:endParaRPr>
          </a:p>
        </p:txBody>
      </p:sp>
      <p:sp>
        <p:nvSpPr>
          <p:cNvPr id="216070"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188d</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3" name="Rectangle 2"/>
          <p:cNvSpPr>
            <a:spLocks noGrp="1" noChangeArrowheads="1"/>
          </p:cNvSpPr>
          <p:nvPr>
            <p:ph type="title" idx="4294967295"/>
          </p:nvPr>
        </p:nvSpPr>
        <p:spPr/>
        <p:txBody>
          <a:bodyPr/>
          <a:lstStyle/>
          <a:p>
            <a:r>
              <a:rPr lang="en-US">
                <a:solidFill>
                  <a:schemeClr val="bg1"/>
                </a:solidFill>
                <a:latin typeface="Arial" charset="0"/>
                <a:ea typeface="ＭＳ Ｐゴシック" charset="0"/>
                <a:cs typeface="ＭＳ Ｐゴシック" charset="0"/>
              </a:rPr>
              <a:t>The 24-Hour View</a:t>
            </a:r>
            <a:endParaRPr lang="en-US">
              <a:latin typeface="Arial" charset="0"/>
              <a:ea typeface="ＭＳ Ｐゴシック" charset="0"/>
              <a:cs typeface="ＭＳ Ｐゴシック" charset="0"/>
            </a:endParaRPr>
          </a:p>
        </p:txBody>
      </p:sp>
      <p:pic>
        <p:nvPicPr>
          <p:cNvPr id="26931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52400"/>
            <a:ext cx="6018213" cy="716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5"/>
          <p:cNvSpPr>
            <a:spLocks noChangeArrowheads="1"/>
          </p:cNvSpPr>
          <p:nvPr/>
        </p:nvSpPr>
        <p:spPr bwMode="auto">
          <a:xfrm>
            <a:off x="4643438" y="2492375"/>
            <a:ext cx="1944687" cy="1296988"/>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r>
              <a:rPr lang="en-US" altLang="zh-CN" b="1" dirty="0">
                <a:solidFill>
                  <a:srgbClr val="000000"/>
                </a:solidFill>
              </a:rPr>
              <a:t>What are you going to do now?</a:t>
            </a:r>
            <a:endParaRPr lang="zh-CN" altLang="en-US" b="1" dirty="0">
              <a:solidFill>
                <a:srgbClr val="000000"/>
              </a:solidFill>
            </a:endParaRPr>
          </a:p>
        </p:txBody>
      </p:sp>
      <p:sp>
        <p:nvSpPr>
          <p:cNvPr id="8" name="AutoShape 6"/>
          <p:cNvSpPr>
            <a:spLocks noChangeArrowheads="1"/>
          </p:cNvSpPr>
          <p:nvPr/>
        </p:nvSpPr>
        <p:spPr bwMode="auto">
          <a:xfrm>
            <a:off x="5148064" y="4221088"/>
            <a:ext cx="1800200" cy="1728192"/>
          </a:xfrm>
          <a:prstGeom prst="wedgeRoundRectCallout">
            <a:avLst>
              <a:gd name="adj1" fmla="val -92036"/>
              <a:gd name="adj2" fmla="val -19830"/>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9" name="AutoShape 5"/>
          <p:cNvSpPr>
            <a:spLocks noChangeArrowheads="1"/>
          </p:cNvSpPr>
          <p:nvPr/>
        </p:nvSpPr>
        <p:spPr bwMode="auto">
          <a:xfrm>
            <a:off x="4572001" y="2420888"/>
            <a:ext cx="2088232" cy="1440160"/>
          </a:xfrm>
          <a:prstGeom prst="wedgeRoundRectCallout">
            <a:avLst>
              <a:gd name="adj1" fmla="val 58378"/>
              <a:gd name="adj2" fmla="val 34115"/>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lgn="ctr">
              <a:defRPr/>
            </a:pPr>
            <a:endParaRPr lang="zh-CN" altLang="en-US" b="1" dirty="0">
              <a:solidFill>
                <a:srgbClr val="000000"/>
              </a:solidFill>
            </a:endParaRPr>
          </a:p>
        </p:txBody>
      </p:sp>
      <p:sp>
        <p:nvSpPr>
          <p:cNvPr id="13" name="AutoShape 4"/>
          <p:cNvSpPr>
            <a:spLocks noChangeArrowheads="1"/>
          </p:cNvSpPr>
          <p:nvPr/>
        </p:nvSpPr>
        <p:spPr bwMode="auto">
          <a:xfrm>
            <a:off x="3490913" y="260350"/>
            <a:ext cx="3817937" cy="2016125"/>
          </a:xfrm>
          <a:prstGeom prst="wedgeRoundRectCallout">
            <a:avLst>
              <a:gd name="adj1" fmla="val -28630"/>
              <a:gd name="adj2" fmla="val 75514"/>
              <a:gd name="adj3" fmla="val 16667"/>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fontAlgn="ctr">
              <a:spcBef>
                <a:spcPct val="0"/>
              </a:spcBef>
              <a:buFontTx/>
              <a:buNone/>
              <a:defRPr/>
            </a:pPr>
            <a:r>
              <a:rPr lang="km-KH" altLang="zh-CN" sz="2400" b="1" dirty="0">
                <a:solidFill>
                  <a:srgbClr val="000000"/>
                </a:solidFill>
                <a:latin typeface="Khmer OS Siemreap" panose="02000500000000020004" pitchFamily="2" charset="0"/>
                <a:cs typeface="Khmer OS Siemreap" panose="02000500000000020004" pitchFamily="2" charset="0"/>
              </a:rPr>
              <a:t>អូហូ</a:t>
            </a:r>
            <a:r>
              <a:rPr lang="en-US" altLang="zh-CN" sz="2400" b="1" dirty="0">
                <a:solidFill>
                  <a:srgbClr val="000000"/>
                </a:solidFill>
                <a:latin typeface="Khmer OS Siemreap" panose="02000500000000020004" pitchFamily="2" charset="0"/>
                <a:cs typeface="Khmer OS Siemreap" panose="02000500000000020004" pitchFamily="2" charset="0"/>
              </a:rPr>
              <a:t>!!... </a:t>
            </a:r>
            <a:r>
              <a:rPr lang="km-KH" altLang="zh-CN" sz="2400" b="1" dirty="0">
                <a:solidFill>
                  <a:srgbClr val="000000"/>
                </a:solidFill>
                <a:latin typeface="Khmer OS Siemreap" panose="02000500000000020004" pitchFamily="2" charset="0"/>
                <a:cs typeface="Khmer OS Siemreap" panose="02000500000000020004" pitchFamily="2" charset="0"/>
              </a:rPr>
              <a:t>ខ្ញុំទើបតែបង្កើតរយៈពេល ២៤ម៉ោង នៃពន្លឺ និង​ភាពងងឹត នៅលើផែនដី </a:t>
            </a:r>
            <a:r>
              <a:rPr lang="en-US" altLang="zh-CN" sz="2400" b="1" dirty="0">
                <a:solidFill>
                  <a:srgbClr val="000000"/>
                </a:solidFill>
                <a:latin typeface="Khmer OS Siemreap" panose="02000500000000020004" pitchFamily="2" charset="0"/>
                <a:cs typeface="Khmer OS Siemreap" panose="02000500000000020004" pitchFamily="2" charset="0"/>
              </a:rPr>
              <a:t>…</a:t>
            </a:r>
            <a:endParaRPr lang="zh-CN" altLang="en-US" sz="2400" b="1" dirty="0">
              <a:solidFill>
                <a:srgbClr val="000000"/>
              </a:solidFill>
              <a:latin typeface="Khmer OS Siemreap" panose="02000500000000020004" pitchFamily="2" charset="0"/>
              <a:cs typeface="Khmer OS Siemreap" panose="02000500000000020004" pitchFamily="2" charset="0"/>
            </a:endParaRPr>
          </a:p>
        </p:txBody>
      </p:sp>
      <p:sp>
        <p:nvSpPr>
          <p:cNvPr id="14" name="TextBox 13"/>
          <p:cNvSpPr txBox="1">
            <a:spLocks noChangeArrowheads="1"/>
          </p:cNvSpPr>
          <p:nvPr/>
        </p:nvSpPr>
        <p:spPr bwMode="auto">
          <a:xfrm>
            <a:off x="4729163" y="2565400"/>
            <a:ext cx="18589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km-KH" altLang="zh-CN" sz="2400" b="1" dirty="0">
                <a:solidFill>
                  <a:srgbClr val="000000"/>
                </a:solidFill>
                <a:latin typeface="Khmer OS Siemreap" panose="02000500000000020004" pitchFamily="2" charset="0"/>
                <a:cs typeface="Khmer OS Siemreap" panose="02000500000000020004" pitchFamily="2" charset="0"/>
              </a:rPr>
              <a:t>តើអ្នកនឹងធ្វើអ្វីឥឡូវនេះ</a:t>
            </a:r>
            <a:r>
              <a:rPr lang="en-US" altLang="zh-CN" sz="2400" b="1" dirty="0">
                <a:solidFill>
                  <a:srgbClr val="000000"/>
                </a:solidFill>
                <a:latin typeface="Khmer OS Siemreap" panose="02000500000000020004" pitchFamily="2" charset="0"/>
                <a:cs typeface="Khmer OS Siemreap" panose="02000500000000020004" pitchFamily="2" charset="0"/>
              </a:rPr>
              <a:t>?</a:t>
            </a:r>
            <a:endParaRPr lang="zh-CN" altLang="en-US" sz="2400" b="1" dirty="0">
              <a:solidFill>
                <a:srgbClr val="000000"/>
              </a:solidFill>
              <a:latin typeface="Khmer OS Siemreap" panose="02000500000000020004" pitchFamily="2" charset="0"/>
              <a:cs typeface="Khmer OS Siemreap" panose="02000500000000020004" pitchFamily="2" charset="0"/>
            </a:endParaRPr>
          </a:p>
        </p:txBody>
      </p:sp>
      <p:sp>
        <p:nvSpPr>
          <p:cNvPr id="15" name="TextBox 14"/>
          <p:cNvSpPr txBox="1">
            <a:spLocks noChangeArrowheads="1"/>
          </p:cNvSpPr>
          <p:nvPr/>
        </p:nvSpPr>
        <p:spPr bwMode="auto">
          <a:xfrm>
            <a:off x="5219700" y="4491038"/>
            <a:ext cx="16557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km-KH" altLang="zh-CN" sz="2800" b="1" dirty="0">
                <a:solidFill>
                  <a:srgbClr val="000000"/>
                </a:solidFill>
                <a:latin typeface="Khmer OS Siemreap" panose="02000500000000020004" pitchFamily="2" charset="0"/>
                <a:cs typeface="Khmer OS Siemreap" panose="02000500000000020004" pitchFamily="2" charset="0"/>
              </a:rPr>
              <a:t>ហៅវា ថា១ ថ្ងៃ</a:t>
            </a:r>
            <a:r>
              <a:rPr lang="en-US" altLang="zh-CN" sz="2800" b="1" dirty="0">
                <a:solidFill>
                  <a:srgbClr val="000000"/>
                </a:solidFill>
                <a:latin typeface="Khmer OS Siemreap" panose="02000500000000020004" pitchFamily="2" charset="0"/>
                <a:cs typeface="Khmer OS Siemreap" panose="02000500000000020004" pitchFamily="2" charset="0"/>
              </a:rPr>
              <a:t> …</a:t>
            </a:r>
            <a:endParaRPr lang="zh-CN" altLang="en-US" sz="2800" b="1"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71361"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9" name="Rectangle 3"/>
          <p:cNvSpPr>
            <a:spLocks noGrp="1" noChangeArrowheads="1"/>
          </p:cNvSpPr>
          <p:nvPr>
            <p:ph type="ctrTitle"/>
          </p:nvPr>
        </p:nvSpPr>
        <p:spPr>
          <a:xfrm>
            <a:off x="871538" y="315913"/>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10" name="Text Box 5"/>
          <p:cNvSpPr txBox="1">
            <a:spLocks noChangeArrowheads="1"/>
          </p:cNvSpPr>
          <p:nvPr/>
        </p:nvSpPr>
        <p:spPr bwMode="auto">
          <a:xfrm>
            <a:off x="228600" y="2895600"/>
            <a:ext cx="8686800" cy="1570038"/>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ផ្ទៃមេឃបានកើតមក​ ដោយសារព្រះបន្ទូល​ព្រះយេហូវ៉ា  ហើយពួកបរិវារ នៅលើនោះ បានកើតដោយសាខ្យល់ពីព្រះឱស្ឋទ្រង់</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ទំនុកដំកើង</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endParaRPr lang="en-US" altLang="en-US"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1" name="Text Box 6"/>
          <p:cNvSpPr txBox="1">
            <a:spLocks noChangeArrowheads="1"/>
          </p:cNvSpPr>
          <p:nvPr/>
        </p:nvSpPr>
        <p:spPr bwMode="auto">
          <a:xfrm>
            <a:off x="685800" y="4816475"/>
            <a:ext cx="8229600" cy="1938338"/>
          </a:xfrm>
          <a:prstGeom prst="rect">
            <a:avLst/>
          </a:prstGeom>
          <a:noFill/>
          <a:ln w="9525">
            <a:noFill/>
            <a:miter lim="800000"/>
            <a:headEnd/>
            <a:tailEnd/>
          </a:ln>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37931725" indent="-37474525">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r">
              <a:defRPr/>
            </a:pPr>
            <a:r>
              <a:rPr lang="km-KH"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«ពិតណាស់នៅទីនេះគ្មានការពិចារណា អំពីការពន្យាពេលឬដំណើរការសាកល្បង និង​កំហុសឬ ការសម្រេចបានមួយជំហានម្តងបន្តិចៗទេ»</a:t>
            </a:r>
            <a: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br>
              <a:rPr lang="en-US" altLang="ja-JP" sz="32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br>
            <a:r>
              <a:rPr lang="en-US" altLang="ja-JP"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John Whitcomb, </a:t>
            </a:r>
            <a:r>
              <a:rPr lang="en-US" altLang="ja-JP"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The Early Earth</a:t>
            </a:r>
            <a:r>
              <a:rPr lang="en-US" altLang="ja-JP"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24</a:t>
            </a:r>
            <a:endParaRPr lang="en-US" altLang="en-US" b="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2" name="Rectangle 7"/>
          <p:cNvSpPr>
            <a:spLocks noChangeArrowheads="1"/>
          </p:cNvSpPr>
          <p:nvPr/>
        </p:nvSpPr>
        <p:spPr bwMode="auto">
          <a:xfrm>
            <a:off x="76200" y="1752600"/>
            <a:ext cx="8991600" cy="8382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40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ការបង្កើតភ្លាមៗ</a:t>
            </a:r>
            <a:endParaRPr lang="en-US" altLang="en-US" sz="40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6"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Horizont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6"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Horizont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build="p"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09"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7"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a:t>
            </a:r>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8" name="Rectangle 5"/>
          <p:cNvSpPr>
            <a:spLocks noChangeArrowheads="1"/>
          </p:cNvSpPr>
          <p:nvPr/>
        </p:nvSpPr>
        <p:spPr bwMode="auto">
          <a:xfrm>
            <a:off x="76200" y="1752600"/>
            <a:ext cx="9144000" cy="17526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lnSpc>
                <a:spcPct val="150000"/>
              </a:lnSpc>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lnSpc>
                <a:spcPct val="150000"/>
              </a:lnSpc>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5457" name="Picture 2" descr="Nighttime with Lake and Northern Lights"/>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88900" y="57150"/>
            <a:ext cx="8966200" cy="674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0" y="188913"/>
            <a:ext cx="9144000" cy="1955800"/>
          </a:xfrm>
          <a:effectLst>
            <a:outerShdw blurRad="63500" dist="35921" dir="2700000" algn="ctr" rotWithShape="0">
              <a:schemeClr val="tx2">
                <a:alpha val="74998"/>
              </a:schemeClr>
            </a:outerShdw>
          </a:effectLst>
        </p:spPr>
        <p:txBody>
          <a:bodyPr/>
          <a:lstStyle/>
          <a:p>
            <a:pPr eaLnBrk="1" hangingPunct="1">
              <a:defRPr/>
            </a:pPr>
            <a:r>
              <a:rPr lang="km-KH" altLang="en-US" sz="3200" b="1" dirty="0">
                <a:solidFill>
                  <a:schemeClr val="bg1"/>
                </a:solidFill>
                <a:latin typeface="Khmer OS Siemreap" panose="02000500000000020004" pitchFamily="2" charset="0"/>
                <a:cs typeface="Khmer OS Siemreap" panose="02000500000000020004" pitchFamily="2" charset="0"/>
              </a:rPr>
              <a:t>ដានីយ៉ែល</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៨</a:t>
            </a:r>
            <a:r>
              <a:rPr lang="en-US" altLang="en-US" sz="3200" b="1" dirty="0">
                <a:solidFill>
                  <a:schemeClr val="bg1"/>
                </a:solidFill>
                <a:latin typeface="Khmer OS Siemreap" panose="02000500000000020004" pitchFamily="2"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២៦</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តែឯង</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ក្រៅពី</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លោកុ.១</a:t>
            </a:r>
            <a:r>
              <a:rPr lang="en-US" altLang="en-US" sz="3200" b="1" dirty="0">
                <a:solidFill>
                  <a:schemeClr val="bg1"/>
                </a:solidFill>
                <a:latin typeface="Khmer OS Siemreap" panose="02000500000000020004" pitchFamily="2" charset="0"/>
                <a:cs typeface="Khmer OS Siemreap" panose="02000500000000020004" pitchFamily="2" charset="0"/>
              </a:rPr>
              <a:t>) </a:t>
            </a:r>
            <a:r>
              <a:rPr lang="km-KH" altLang="en-US" sz="3200" b="1" dirty="0">
                <a:solidFill>
                  <a:schemeClr val="bg1"/>
                </a:solidFill>
                <a:latin typeface="Khmer OS Siemreap" panose="02000500000000020004" pitchFamily="2" charset="0"/>
                <a:cs typeface="Khmer OS Siemreap" panose="02000500000000020004" pitchFamily="2" charset="0"/>
              </a:rPr>
              <a:t>មាន </a:t>
            </a:r>
            <a:r>
              <a:rPr lang="ru-RU" altLang="en-US" sz="3200" b="1" dirty="0">
                <a:solidFill>
                  <a:schemeClr val="bg1"/>
                </a:solidFill>
                <a:latin typeface="Arial" panose="020B0604020202020204" pitchFamily="34"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ល្ងាច និង​មានព្រឹក</a:t>
            </a:r>
            <a:r>
              <a:rPr lang="ru-RU" altLang="en-US" sz="3200" b="1" dirty="0">
                <a:solidFill>
                  <a:schemeClr val="bg1"/>
                </a:solidFill>
                <a:latin typeface="Arial" panose="020B0604020202020204" pitchFamily="34" charset="0"/>
                <a:cs typeface="Khmer OS Siemreap" panose="02000500000000020004" pitchFamily="2" charset="0"/>
              </a:rPr>
              <a:t>"</a:t>
            </a:r>
            <a:br>
              <a:rPr lang="en-US" altLang="en-US" sz="3200" b="1" dirty="0">
                <a:solidFill>
                  <a:schemeClr val="bg1"/>
                </a:solidFill>
                <a:latin typeface="Khmer OS Siemreap" panose="02000500000000020004" pitchFamily="2" charset="0"/>
                <a:cs typeface="Khmer OS Siemreap" panose="02000500000000020004" pitchFamily="2" charset="0"/>
              </a:rPr>
            </a:br>
            <a:r>
              <a:rPr lang="en-US" altLang="en-US" sz="3200" b="1" dirty="0">
                <a:solidFill>
                  <a:schemeClr val="bg1"/>
                </a:solidFill>
                <a:latin typeface="Khmer OS Siemreap" panose="02000500000000020004" pitchFamily="2" charset="0"/>
                <a:cs typeface="Khmer OS Siemreap" panose="02000500000000020004" pitchFamily="2" charset="0"/>
              </a:rPr>
              <a:t>––</a:t>
            </a:r>
            <a:r>
              <a:rPr lang="km-KH" altLang="en-US" sz="3200" b="1" dirty="0">
                <a:solidFill>
                  <a:schemeClr val="bg1"/>
                </a:solidFill>
                <a:latin typeface="Khmer OS Siemreap" panose="02000500000000020004" pitchFamily="2" charset="0"/>
                <a:cs typeface="Khmer OS Siemreap" panose="02000500000000020004" pitchFamily="2" charset="0"/>
              </a:rPr>
              <a:t>ដោយទស្សនៈតាមន័យពាក្យ</a:t>
            </a:r>
            <a:endParaRPr lang="en-US" altLang="en-US" sz="3200" b="1" dirty="0">
              <a:solidFill>
                <a:schemeClr val="bg1"/>
              </a:solidFill>
              <a:latin typeface="Khmer OS Siemreap" panose="02000500000000020004" pitchFamily="2" charset="0"/>
              <a:cs typeface="Khmer OS Siemreap" panose="02000500000000020004" pitchFamily="2" charset="0"/>
            </a:endParaRPr>
          </a:p>
        </p:txBody>
      </p:sp>
      <p:sp>
        <p:nvSpPr>
          <p:cNvPr id="7" name="Rectangle 4"/>
          <p:cNvSpPr>
            <a:spLocks noChangeArrowheads="1"/>
          </p:cNvSpPr>
          <p:nvPr/>
        </p:nvSpPr>
        <p:spPr bwMode="auto">
          <a:xfrm>
            <a:off x="0" y="3505200"/>
            <a:ext cx="9144000" cy="3124200"/>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defRPr/>
            </a:pPr>
            <a:r>
              <a:rPr lang="en-US" altLang="ja-JP" sz="2800" b="1">
                <a:solidFill>
                  <a:srgbClr val="FFFFFF"/>
                </a:solidFill>
                <a:latin typeface="Khmer OS Siemreap" panose="02000500000000020004" pitchFamily="2" charset="0"/>
                <a:cs typeface="Khmer OS Siemreap" panose="02000500000000020004" pitchFamily="2" charset="0"/>
              </a:rPr>
              <a:t>«</a:t>
            </a:r>
            <a:r>
              <a:rPr lang="km-KH" altLang="ja-JP" sz="2800" b="1">
                <a:solidFill>
                  <a:srgbClr val="FFFFFF"/>
                </a:solidFill>
                <a:latin typeface="Khmer OS Siemreap" panose="02000500000000020004" pitchFamily="2" charset="0"/>
                <a:cs typeface="Khmer OS Siemreap" panose="02000500000000020004" pitchFamily="2" charset="0"/>
              </a:rPr>
              <a:t>ឯការជាក់ស្តែង </a:t>
            </a:r>
            <a:r>
              <a:rPr lang="km-KH" altLang="ja-JP" sz="2800" b="1">
                <a:solidFill>
                  <a:srgbClr val="F8E47F"/>
                </a:solidFill>
                <a:latin typeface="Khmer OS Siemreap" panose="02000500000000020004" pitchFamily="2" charset="0"/>
                <a:cs typeface="Khmer OS Siemreap" panose="02000500000000020004" pitchFamily="2" charset="0"/>
              </a:rPr>
              <a:t>ពីព្រឹក និង​ល្ងាចទាំងប៉ុន្មាន</a:t>
            </a:r>
            <a:r>
              <a:rPr lang="en-US" altLang="ja-JP" sz="2800" b="1">
                <a:solidFill>
                  <a:srgbClr val="F8E47F"/>
                </a:solidFill>
                <a:latin typeface="Khmer OS Siemreap" panose="02000500000000020004" pitchFamily="2" charset="0"/>
                <a:cs typeface="Khmer OS Siemreap" panose="02000500000000020004" pitchFamily="2" charset="0"/>
              </a:rPr>
              <a:t> </a:t>
            </a:r>
            <a:r>
              <a:rPr lang="km-KH" altLang="ja-JP" sz="2800" b="1">
                <a:solidFill>
                  <a:srgbClr val="FFFFFF"/>
                </a:solidFill>
                <a:latin typeface="Khmer OS Siemreap" panose="02000500000000020004" pitchFamily="2" charset="0"/>
                <a:cs typeface="Khmer OS Siemreap" panose="02000500000000020004" pitchFamily="2" charset="0"/>
              </a:rPr>
              <a:t>ដែលបានប្រាប់មកនោះជាសេចក្តីពិតហើយ ប៉ុន្តែត្រូវឲ្យឯងបំបិទការជាក់ស្តែងនេះទុកនៅ ដ្បិតគឺសម្រាប់ពេលទៅមុខជាយូរលង់»</a:t>
            </a:r>
            <a:r>
              <a:rPr lang="en-US" altLang="ja-JP" sz="2800" b="1">
                <a:solidFill>
                  <a:srgbClr val="FFFFFF"/>
                </a:solidFill>
                <a:latin typeface="Khmer OS Siemreap" panose="02000500000000020004" pitchFamily="2" charset="0"/>
                <a:cs typeface="Khmer OS Siemreap" panose="02000500000000020004" pitchFamily="2" charset="0"/>
              </a:rPr>
              <a:t> (</a:t>
            </a:r>
            <a:r>
              <a:rPr lang="km-KH" altLang="ja-JP" sz="2800" b="1">
                <a:solidFill>
                  <a:srgbClr val="FFFFFF"/>
                </a:solidFill>
                <a:latin typeface="Khmer OS Siemreap" panose="02000500000000020004" pitchFamily="2" charset="0"/>
                <a:cs typeface="Khmer OS Siemreap" panose="02000500000000020004" pitchFamily="2" charset="0"/>
              </a:rPr>
              <a:t>ព្រះគម្ពីរបរិសុទ្ធ</a:t>
            </a:r>
            <a:r>
              <a:rPr lang="en-US" altLang="ja-JP" sz="2800" b="1">
                <a:solidFill>
                  <a:srgbClr val="FFFFFF"/>
                </a:solidFill>
                <a:latin typeface="Khmer OS Siemreap" panose="02000500000000020004" pitchFamily="2" charset="0"/>
                <a:cs typeface="Khmer OS Siemreap" panose="02000500000000020004" pitchFamily="2" charset="0"/>
              </a:rPr>
              <a:t>).</a:t>
            </a:r>
            <a:endParaRPr lang="en-US" altLang="en-US" sz="2800" b="1">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7505"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54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11" name="Rectangle 5"/>
          <p:cNvSpPr>
            <a:spLocks noChangeArrowheads="1"/>
          </p:cNvSpPr>
          <p:nvPr/>
        </p:nvSpPr>
        <p:spPr bwMode="auto">
          <a:xfrm>
            <a:off x="152400" y="1905000"/>
            <a:ext cx="9144000" cy="22860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ដែលជាចំនួនលេខ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 មួយ</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
        <p:nvSpPr>
          <p:cNvPr id="12" name="Rectangle 7"/>
          <p:cNvSpPr>
            <a:spLocks noChangeArrowheads="1"/>
          </p:cNvSpPr>
          <p:nvPr/>
        </p:nvSpPr>
        <p:spPr bwMode="auto">
          <a:xfrm>
            <a:off x="990600" y="4620344"/>
            <a:ext cx="7848600" cy="1905000"/>
          </a:xfrm>
          <a:prstGeom prst="rect">
            <a:avLst/>
          </a:prstGeom>
          <a:solidFill>
            <a:srgbClr val="FF0000"/>
          </a:solidFill>
          <a:ln w="9525">
            <a:noFill/>
            <a:miter lim="800000"/>
            <a:headEnd/>
            <a:tailEnd/>
          </a:ln>
          <a:effectLst/>
        </p:spPr>
        <p:txBody>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None/>
              <a:defRPr/>
            </a:pPr>
            <a:r>
              <a:rPr lang="km-KH"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ក្នុងភាសាហេព្រើរ </a:t>
            </a:r>
            <a:r>
              <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ពេល</a:t>
            </a:r>
            <a:r>
              <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(yom) </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គឺ បាននៅពីមុខ ដោយជាចំនួន</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a:t>
            </a:r>
            <a:r>
              <a:rPr lang="ru-RU" altLang="ja-JP" sz="3600" b="1" i="1">
                <a:solidFill>
                  <a:srgbClr val="FFFFFF"/>
                </a:solidFill>
                <a:effectLst>
                  <a:outerShdw blurRad="38100" dist="38100" dir="2700000" algn="tl">
                    <a:srgbClr val="000000"/>
                  </a:outerShdw>
                </a:effectLst>
                <a:cs typeface="Khmer OS Siemreap" panose="02000500000000020004" pitchFamily="2" charset="0"/>
              </a:rPr>
              <a:t>"</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គឺតែងតែតាមន័យពាក្យ</a:t>
            </a:r>
            <a:r>
              <a:rPr lang="en-US" altLang="ja-JP"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b="1" i="1">
              <a:solidFill>
                <a:srgbClr val="FFFFFF"/>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1">
                                            <p:txEl>
                                              <p:pRg st="1" end="1"/>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11">
                                            <p:txEl>
                                              <p:pRg st="2" end="2"/>
                                            </p:txEl>
                                          </p:spTgt>
                                        </p:tgtEl>
                                        <p:attrNameLst>
                                          <p:attrName>style.visibility</p:attrName>
                                        </p:attrNameLst>
                                      </p:cBhvr>
                                      <p:to>
                                        <p:strVal val="visible"/>
                                      </p:to>
                                    </p:set>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9553" name="Picture 2" descr="tabernacle1enlargemen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title"/>
          </p:nvPr>
        </p:nvSpPr>
        <p:spPr>
          <a:xfrm>
            <a:off x="685800" y="609600"/>
            <a:ext cx="7772400" cy="1143000"/>
          </a:xfrm>
          <a:effectLst>
            <a:outerShdw blurRad="63500" dist="35921" dir="2700000" algn="ctr" rotWithShape="0">
              <a:schemeClr val="tx2">
                <a:alpha val="74998"/>
              </a:schemeClr>
            </a:outerShdw>
          </a:effectLst>
        </p:spPr>
        <p:txBody>
          <a:bodyPr/>
          <a:lstStyle/>
          <a:p>
            <a:pPr eaLnBrk="1" hangingPunct="1">
              <a:defRPr/>
            </a:pPr>
            <a:r>
              <a:rPr lang="km-KH" altLang="en-US" dirty="0">
                <a:solidFill>
                  <a:schemeClr val="bg1"/>
                </a:solidFill>
                <a:latin typeface="Khmer OS Siemreap" panose="02000500000000020004" pitchFamily="2" charset="0"/>
                <a:cs typeface="Khmer OS Siemreap" panose="02000500000000020004" pitchFamily="2" charset="0"/>
              </a:rPr>
              <a:t>ជនគណនា</a:t>
            </a:r>
            <a:r>
              <a:rPr lang="en-US" altLang="en-US" dirty="0">
                <a:solidFill>
                  <a:schemeClr val="bg1"/>
                </a:solidFill>
                <a:latin typeface="Khmer OS Siemreap" panose="02000500000000020004" pitchFamily="2" charset="0"/>
                <a:cs typeface="Khmer OS Siemreap" panose="02000500000000020004" pitchFamily="2" charset="0"/>
              </a:rPr>
              <a:t> </a:t>
            </a:r>
            <a:r>
              <a:rPr lang="km-KH" altLang="en-US" dirty="0">
                <a:solidFill>
                  <a:schemeClr val="bg1"/>
                </a:solidFill>
                <a:latin typeface="Khmer OS Siemreap" panose="02000500000000020004" pitchFamily="2" charset="0"/>
                <a:cs typeface="Khmer OS Siemreap" panose="02000500000000020004" pitchFamily="2" charset="0"/>
              </a:rPr>
              <a:t>៧</a:t>
            </a:r>
            <a:r>
              <a:rPr lang="en-US" altLang="en-US" dirty="0">
                <a:solidFill>
                  <a:schemeClr val="bg1"/>
                </a:solidFill>
                <a:latin typeface="Khmer OS Siemreap" panose="02000500000000020004" pitchFamily="2" charset="0"/>
                <a:cs typeface="Khmer OS Siemreap" panose="02000500000000020004" pitchFamily="2" charset="0"/>
              </a:rPr>
              <a:t>:</a:t>
            </a:r>
            <a:r>
              <a:rPr lang="km-KH" altLang="en-US" dirty="0">
                <a:solidFill>
                  <a:schemeClr val="bg1"/>
                </a:solidFill>
                <a:latin typeface="Khmer OS Siemreap" panose="02000500000000020004" pitchFamily="2" charset="0"/>
                <a:cs typeface="Khmer OS Siemreap" panose="02000500000000020004" pitchFamily="2" charset="0"/>
              </a:rPr>
              <a:t>១២</a:t>
            </a:r>
            <a:endParaRPr lang="en-US" altLang="en-US" dirty="0">
              <a:latin typeface="Khmer OS Siemreap" panose="02000500000000020004" pitchFamily="2" charset="0"/>
              <a:cs typeface="Khmer OS Siemreap" panose="02000500000000020004" pitchFamily="2" charset="0"/>
            </a:endParaRPr>
          </a:p>
        </p:txBody>
      </p:sp>
      <p:sp>
        <p:nvSpPr>
          <p:cNvPr id="7" name="Rectangle 4"/>
          <p:cNvSpPr>
            <a:spLocks noChangeArrowheads="1"/>
          </p:cNvSpPr>
          <p:nvPr/>
        </p:nvSpPr>
        <p:spPr bwMode="auto">
          <a:xfrm>
            <a:off x="762000" y="2205038"/>
            <a:ext cx="7772400" cy="1300162"/>
          </a:xfrm>
          <a:prstGeom prst="rect">
            <a:avLst/>
          </a:prstGeom>
          <a:noFill/>
          <a:ln w="9525">
            <a:noFill/>
            <a:miter lim="800000"/>
            <a:headEnd/>
            <a:tailEnd/>
          </a:ln>
          <a:effectLst>
            <a:outerShdw blurRad="63500" dist="35921" dir="2700000" algn="ctr" rotWithShape="0">
              <a:schemeClr val="tx2">
                <a:alpha val="74998"/>
              </a:schemeClr>
            </a:outerShdw>
          </a:effec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Geneva"/>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Geneva"/>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defRPr/>
            </a:pPr>
            <a:r>
              <a:rPr lang="en-US" altLang="ja-JP" sz="3600" dirty="0">
                <a:solidFill>
                  <a:srgbClr val="FFFFFF"/>
                </a:solidFill>
                <a:latin typeface="Khmer OS Siemreap" panose="02000500000000020004" pitchFamily="2" charset="0"/>
                <a:cs typeface="Khmer OS Siemreap" panose="02000500000000020004" pitchFamily="2" charset="0"/>
              </a:rPr>
              <a:t>«</a:t>
            </a:r>
            <a:r>
              <a:rPr lang="km-KH" altLang="ja-JP" sz="3600" dirty="0">
                <a:solidFill>
                  <a:srgbClr val="FFFFFF"/>
                </a:solidFill>
                <a:latin typeface="Khmer OS Siemreap" panose="02000500000000020004" pitchFamily="2" charset="0"/>
                <a:cs typeface="Khmer OS Siemreap" panose="02000500000000020004" pitchFamily="2" charset="0"/>
              </a:rPr>
              <a:t>អ្នកដែលថ្វាយដង្វាយរបស់ខ្លួន​ ក្នុង</a:t>
            </a:r>
            <a:r>
              <a:rPr lang="en-US" altLang="ja-JP" sz="3600" dirty="0">
                <a:solidFill>
                  <a:srgbClr val="FFFFFF"/>
                </a:solidFill>
                <a:latin typeface="Khmer OS Siemreap" panose="02000500000000020004" pitchFamily="2" charset="0"/>
                <a:cs typeface="Khmer OS Siemreap" panose="02000500000000020004" pitchFamily="2" charset="0"/>
              </a:rPr>
              <a:t>Now </a:t>
            </a:r>
            <a:r>
              <a:rPr lang="km-KH" altLang="ja-JP" sz="3600" dirty="0">
                <a:solidFill>
                  <a:srgbClr val="FFFF00"/>
                </a:solidFill>
                <a:latin typeface="Khmer OS Siemreap" panose="02000500000000020004" pitchFamily="2" charset="0"/>
                <a:cs typeface="Khmer OS Siemreap" panose="02000500000000020004" pitchFamily="2" charset="0"/>
              </a:rPr>
              <a:t>ថ្ងៃមុនដំបូង</a:t>
            </a:r>
            <a:r>
              <a:rPr lang="en-US" altLang="ja-JP" sz="3600" dirty="0">
                <a:solidFill>
                  <a:srgbClr val="FFFF00"/>
                </a:solidFill>
                <a:latin typeface="Khmer OS Siemreap" panose="02000500000000020004" pitchFamily="2" charset="0"/>
                <a:cs typeface="Khmer OS Siemreap" panose="02000500000000020004" pitchFamily="2" charset="0"/>
              </a:rPr>
              <a:t> </a:t>
            </a:r>
            <a:r>
              <a:rPr lang="km-KH" altLang="ja-JP" sz="3600" dirty="0">
                <a:solidFill>
                  <a:srgbClr val="FFFFFF"/>
                </a:solidFill>
                <a:latin typeface="Khmer OS Siemreap" panose="02000500000000020004" pitchFamily="2" charset="0"/>
                <a:cs typeface="Khmer OS Siemreap" panose="02000500000000020004" pitchFamily="2" charset="0"/>
              </a:rPr>
              <a:t>នោះ គឺ ណាសូន</a:t>
            </a:r>
            <a:r>
              <a:rPr lang="en-US" altLang="ja-JP" sz="3600" dirty="0">
                <a:solidFill>
                  <a:srgbClr val="FFFFFF"/>
                </a:solidFill>
                <a:latin typeface="Khmer OS Siemreap" panose="02000500000000020004" pitchFamily="2" charset="0"/>
                <a:cs typeface="Khmer OS Siemreap" panose="02000500000000020004" pitchFamily="2" charset="0"/>
              </a:rPr>
              <a:t>…</a:t>
            </a:r>
            <a:r>
              <a:rPr lang="km-KH" altLang="ja-JP" sz="3600" dirty="0">
                <a:solidFill>
                  <a:srgbClr val="FFFFFF"/>
                </a:solidFill>
                <a:latin typeface="Khmer OS Siemreap" panose="02000500000000020004" pitchFamily="2" charset="0"/>
                <a:cs typeface="Khmer OS Siemreap" panose="02000500000000020004" pitchFamily="2" charset="0"/>
              </a:rPr>
              <a:t>»</a:t>
            </a:r>
            <a:endParaRPr lang="en-US" altLang="en-US" sz="3600" dirty="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1601" name="Picture 2" descr="scrolls">
            <a:hlinkClick r:id="rId3" action="ppaction://hlinkpres?slideindex=10&amp;slidetitle=The Mystery of the Genesis  5 "/>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ctrTitle"/>
          </p:nvPr>
        </p:nvSpPr>
        <p:spPr>
          <a:xfrm>
            <a:off x="685799" y="349250"/>
            <a:ext cx="7877971" cy="1022350"/>
          </a:xfrm>
          <a:effectLst>
            <a:outerShdw blurRad="63500" dist="29783" dir="1514402" algn="ctr" rotWithShape="0">
              <a:schemeClr val="bg1">
                <a:alpha val="74998"/>
              </a:schemeClr>
            </a:outerShdw>
          </a:effectLst>
        </p:spPr>
        <p:txBody>
          <a:bodyPr/>
          <a:lstStyle/>
          <a:p>
            <a:pPr eaLnBrk="1" hangingPunct="1"/>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7" name="Rectangle 5"/>
          <p:cNvSpPr>
            <a:spLocks noChangeArrowheads="1"/>
          </p:cNvSpPr>
          <p:nvPr/>
        </p:nvSpPr>
        <p:spPr bwMode="auto">
          <a:xfrm>
            <a:off x="0" y="1905000"/>
            <a:ext cx="9036496" cy="32004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ដែលជាចំនួនគុណនាម</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ទីមួយ /ដំបូង</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គំរូ សម្រាប់ ការងារ និង​សម្រាក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3649" name="Picture 1" descr="calendar-full.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6700" cy="686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txBox="1">
            <a:spLocks noChangeArrowheads="1"/>
          </p:cNvSpPr>
          <p:nvPr/>
        </p:nvSpPr>
        <p:spPr bwMode="auto">
          <a:xfrm>
            <a:off x="34925" y="44450"/>
            <a:ext cx="6049963" cy="1655763"/>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en-US" sz="32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យើងទទួល ៧ ថ្ងៃ របស់យើងក្នុងមួយសប្តាហ៍ មកពី លោកុប្បតិ្ត ជំពូក ១</a:t>
            </a:r>
            <a:endParaRPr lang="en-US" altLang="en-US" sz="3200" b="1" kern="0"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BAE2D730-D789-8443-A033-1DFFC86B39C8}"/>
              </a:ext>
            </a:extLst>
          </p:cNvPr>
          <p:cNvGrpSpPr/>
          <p:nvPr/>
        </p:nvGrpSpPr>
        <p:grpSpPr>
          <a:xfrm>
            <a:off x="-108520" y="0"/>
            <a:ext cx="9290909" cy="6865245"/>
            <a:chOff x="-108520" y="0"/>
            <a:chExt cx="9290909" cy="6865245"/>
          </a:xfrm>
        </p:grpSpPr>
        <p:grpSp>
          <p:nvGrpSpPr>
            <p:cNvPr id="7" name="Group 6">
              <a:extLst>
                <a:ext uri="{FF2B5EF4-FFF2-40B4-BE49-F238E27FC236}">
                  <a16:creationId xmlns:a16="http://schemas.microsoft.com/office/drawing/2014/main" id="{09BFCB6C-F709-D840-8935-D6799A557779}"/>
                </a:ext>
              </a:extLst>
            </p:cNvPr>
            <p:cNvGrpSpPr/>
            <p:nvPr/>
          </p:nvGrpSpPr>
          <p:grpSpPr>
            <a:xfrm>
              <a:off x="-108520" y="0"/>
              <a:ext cx="9290909" cy="6865245"/>
              <a:chOff x="-108520" y="0"/>
              <a:chExt cx="9290909" cy="6865245"/>
            </a:xfrm>
          </p:grpSpPr>
          <p:pic>
            <p:nvPicPr>
              <p:cNvPr id="273410" name="Picture 2" descr="Tim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520" y="528191"/>
                <a:ext cx="9290909" cy="59971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766E76D9-3E6C-9845-8476-452975EDB172}"/>
                  </a:ext>
                </a:extLst>
              </p:cNvPr>
              <p:cNvSpPr/>
              <p:nvPr/>
            </p:nvSpPr>
            <p:spPr bwMode="auto">
              <a:xfrm>
                <a:off x="0" y="0"/>
                <a:ext cx="2879304" cy="3501008"/>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8" name="Rectangle 7">
                <a:extLst>
                  <a:ext uri="{FF2B5EF4-FFF2-40B4-BE49-F238E27FC236}">
                    <a16:creationId xmlns:a16="http://schemas.microsoft.com/office/drawing/2014/main" id="{1903CA4C-F086-524F-BC1A-EA616EFB04D7}"/>
                  </a:ext>
                </a:extLst>
              </p:cNvPr>
              <p:cNvSpPr/>
              <p:nvPr/>
            </p:nvSpPr>
            <p:spPr bwMode="auto">
              <a:xfrm>
                <a:off x="1958108" y="0"/>
                <a:ext cx="7185891" cy="78644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9" name="Rectangle 8">
                <a:extLst>
                  <a:ext uri="{FF2B5EF4-FFF2-40B4-BE49-F238E27FC236}">
                    <a16:creationId xmlns:a16="http://schemas.microsoft.com/office/drawing/2014/main" id="{B4DBE680-79F4-5548-BA7F-AD9270283A5F}"/>
                  </a:ext>
                </a:extLst>
              </p:cNvPr>
              <p:cNvSpPr/>
              <p:nvPr/>
            </p:nvSpPr>
            <p:spPr bwMode="auto">
              <a:xfrm>
                <a:off x="0" y="6453336"/>
                <a:ext cx="914399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1" name="Rectangle 10">
                <a:extLst>
                  <a:ext uri="{FF2B5EF4-FFF2-40B4-BE49-F238E27FC236}">
                    <a16:creationId xmlns:a16="http://schemas.microsoft.com/office/drawing/2014/main" id="{0FC5F6A2-2AE3-224B-8BA8-AF43AAA1BFFE}"/>
                  </a:ext>
                </a:extLst>
              </p:cNvPr>
              <p:cNvSpPr/>
              <p:nvPr/>
            </p:nvSpPr>
            <p:spPr bwMode="auto">
              <a:xfrm>
                <a:off x="8028384" y="847627"/>
                <a:ext cx="1043607" cy="1342295"/>
              </a:xfrm>
              <a:prstGeom prst="rect">
                <a:avLst/>
              </a:prstGeom>
              <a:solidFill>
                <a:srgbClr val="F5E3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2" name="Rectangle 11">
                <a:extLst>
                  <a:ext uri="{FF2B5EF4-FFF2-40B4-BE49-F238E27FC236}">
                    <a16:creationId xmlns:a16="http://schemas.microsoft.com/office/drawing/2014/main" id="{AA6672D1-C8FD-F04D-A748-7234208845A8}"/>
                  </a:ext>
                </a:extLst>
              </p:cNvPr>
              <p:cNvSpPr/>
              <p:nvPr/>
            </p:nvSpPr>
            <p:spPr bwMode="auto">
              <a:xfrm>
                <a:off x="5076056" y="6247381"/>
                <a:ext cx="1385174"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3" name="Rectangle 12">
                <a:extLst>
                  <a:ext uri="{FF2B5EF4-FFF2-40B4-BE49-F238E27FC236}">
                    <a16:creationId xmlns:a16="http://schemas.microsoft.com/office/drawing/2014/main" id="{85A9AD4D-15E4-6143-A886-5D425755958E}"/>
                  </a:ext>
                </a:extLst>
              </p:cNvPr>
              <p:cNvSpPr/>
              <p:nvPr/>
            </p:nvSpPr>
            <p:spPr bwMode="auto">
              <a:xfrm>
                <a:off x="8033753" y="4843904"/>
                <a:ext cx="1025159"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4" name="Rectangle 13">
                <a:extLst>
                  <a:ext uri="{FF2B5EF4-FFF2-40B4-BE49-F238E27FC236}">
                    <a16:creationId xmlns:a16="http://schemas.microsoft.com/office/drawing/2014/main" id="{7212647D-1B26-2644-AF48-CDE64B1BB474}"/>
                  </a:ext>
                </a:extLst>
              </p:cNvPr>
              <p:cNvSpPr/>
              <p:nvPr/>
            </p:nvSpPr>
            <p:spPr bwMode="auto">
              <a:xfrm>
                <a:off x="8316416" y="3550813"/>
                <a:ext cx="770205" cy="411909"/>
              </a:xfrm>
              <a:prstGeom prst="rect">
                <a:avLst/>
              </a:prstGeom>
              <a:solidFill>
                <a:srgbClr val="66666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5" name="Rectangle 14">
                <a:extLst>
                  <a:ext uri="{FF2B5EF4-FFF2-40B4-BE49-F238E27FC236}">
                    <a16:creationId xmlns:a16="http://schemas.microsoft.com/office/drawing/2014/main" id="{0CA8463C-FE62-0A43-83CF-1F8F6E39EB73}"/>
                  </a:ext>
                </a:extLst>
              </p:cNvPr>
              <p:cNvSpPr/>
              <p:nvPr/>
            </p:nvSpPr>
            <p:spPr bwMode="auto">
              <a:xfrm>
                <a:off x="5389837" y="2755107"/>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6" name="Rectangle 15">
                <a:extLst>
                  <a:ext uri="{FF2B5EF4-FFF2-40B4-BE49-F238E27FC236}">
                    <a16:creationId xmlns:a16="http://schemas.microsoft.com/office/drawing/2014/main" id="{6BFCA89E-8752-B245-8408-D4F256A5E912}"/>
                  </a:ext>
                </a:extLst>
              </p:cNvPr>
              <p:cNvSpPr/>
              <p:nvPr/>
            </p:nvSpPr>
            <p:spPr bwMode="auto">
              <a:xfrm>
                <a:off x="5007914" y="3652414"/>
                <a:ext cx="1292278" cy="49666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19" name="Rectangle 18">
                <a:extLst>
                  <a:ext uri="{FF2B5EF4-FFF2-40B4-BE49-F238E27FC236}">
                    <a16:creationId xmlns:a16="http://schemas.microsoft.com/office/drawing/2014/main" id="{186FB247-4116-9F40-AE7A-120DA8E8086F}"/>
                  </a:ext>
                </a:extLst>
              </p:cNvPr>
              <p:cNvSpPr/>
              <p:nvPr/>
            </p:nvSpPr>
            <p:spPr bwMode="auto">
              <a:xfrm>
                <a:off x="5279001" y="2671980"/>
                <a:ext cx="1054371" cy="457869"/>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10" name="Rectangle 9">
              <a:extLst>
                <a:ext uri="{FF2B5EF4-FFF2-40B4-BE49-F238E27FC236}">
                  <a16:creationId xmlns:a16="http://schemas.microsoft.com/office/drawing/2014/main" id="{41A4DC81-93F0-C349-AECC-AE567E4E6E8F}"/>
                </a:ext>
              </a:extLst>
            </p:cNvPr>
            <p:cNvSpPr/>
            <p:nvPr/>
          </p:nvSpPr>
          <p:spPr bwMode="auto">
            <a:xfrm>
              <a:off x="683568" y="5013176"/>
              <a:ext cx="792088" cy="936104"/>
            </a:xfrm>
            <a:prstGeom prst="rect">
              <a:avLst/>
            </a:prstGeom>
            <a:solidFill>
              <a:srgbClr val="F7CDA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grpSp>
      <p:sp>
        <p:nvSpPr>
          <p:cNvPr id="418818" name="Rectangle 3"/>
          <p:cNvSpPr>
            <a:spLocks noGrp="1" noChangeArrowheads="1"/>
          </p:cNvSpPr>
          <p:nvPr>
            <p:ph type="title" idx="4294967295"/>
          </p:nvPr>
        </p:nvSpPr>
        <p:spPr>
          <a:xfrm>
            <a:off x="148478" y="-2991"/>
            <a:ext cx="3676558" cy="1539488"/>
          </a:xfrm>
          <a:noFill/>
        </p:spPr>
        <p:txBody>
          <a:bodyPr/>
          <a:lstStyle/>
          <a:p>
            <a:pPr eaLnBrk="1" hangingPunct="1"/>
            <a:r>
              <a:rPr lang="km-KH" altLang="zh-CN" sz="3200" b="1" dirty="0">
                <a:solidFill>
                  <a:schemeClr val="tx1"/>
                </a:solidFill>
                <a:latin typeface="Khmer OS Siemreap" panose="02000500000000020004" pitchFamily="2" charset="0"/>
                <a:cs typeface="Khmer OS Siemreap" panose="02000500000000020004" pitchFamily="2" charset="0"/>
              </a:rPr>
              <a:t>ពេលវេលា</a:t>
            </a:r>
            <a:endParaRPr lang="en-US" altLang="zh-CN" sz="3200" b="1" dirty="0">
              <a:solidFill>
                <a:schemeClr val="tx1"/>
              </a:solidFill>
              <a:latin typeface="Khmer OS Siemreap" panose="02000500000000020004" pitchFamily="2" charset="0"/>
              <a:cs typeface="Khmer OS Siemreap" panose="02000500000000020004" pitchFamily="2" charset="0"/>
            </a:endParaRPr>
          </a:p>
        </p:txBody>
      </p:sp>
      <p:sp>
        <p:nvSpPr>
          <p:cNvPr id="4" name="Rectangle 3">
            <a:extLst>
              <a:ext uri="{FF2B5EF4-FFF2-40B4-BE49-F238E27FC236}">
                <a16:creationId xmlns:a16="http://schemas.microsoft.com/office/drawing/2014/main" id="{F9AE2811-96C3-934F-9E5D-564C5D99732E}"/>
              </a:ext>
            </a:extLst>
          </p:cNvPr>
          <p:cNvSpPr txBox="1">
            <a:spLocks noChangeArrowheads="1"/>
          </p:cNvSpPr>
          <p:nvPr/>
        </p:nvSpPr>
        <p:spPr bwMode="auto">
          <a:xfrm>
            <a:off x="263227" y="3140968"/>
            <a:ext cx="26670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zh-CN" sz="1800" b="1" kern="0" dirty="0">
                <a:solidFill>
                  <a:schemeClr val="tx1"/>
                </a:solidFill>
                <a:latin typeface="Khmer OS Siemreap" panose="02000500000000020004" pitchFamily="2" charset="0"/>
                <a:cs typeface="Khmer OS Siemreap" panose="02000500000000020004" pitchFamily="2" charset="0"/>
              </a:rPr>
              <a:t>ថ្ងៃរះ</a:t>
            </a:r>
            <a:endParaRPr lang="en-US" altLang="zh-CN" sz="1800" b="1" kern="0" dirty="0">
              <a:solidFill>
                <a:schemeClr val="tx1"/>
              </a:solidFill>
              <a:latin typeface="Khmer OS Siemreap" panose="02000500000000020004" pitchFamily="2" charset="0"/>
              <a:cs typeface="Khmer OS Siemreap" panose="02000500000000020004" pitchFamily="2" charset="0"/>
            </a:endParaRPr>
          </a:p>
        </p:txBody>
      </p:sp>
      <p:sp>
        <p:nvSpPr>
          <p:cNvPr id="5" name="Rectangle 3">
            <a:extLst>
              <a:ext uri="{FF2B5EF4-FFF2-40B4-BE49-F238E27FC236}">
                <a16:creationId xmlns:a16="http://schemas.microsoft.com/office/drawing/2014/main" id="{2C17847F-0DB5-2545-808A-C6592E25F714}"/>
              </a:ext>
            </a:extLst>
          </p:cNvPr>
          <p:cNvSpPr txBox="1">
            <a:spLocks noChangeArrowheads="1"/>
          </p:cNvSpPr>
          <p:nvPr/>
        </p:nvSpPr>
        <p:spPr bwMode="auto">
          <a:xfrm>
            <a:off x="3699736" y="451104"/>
            <a:ext cx="39179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2000" b="1" kern="0" dirty="0">
                <a:solidFill>
                  <a:schemeClr val="tx1"/>
                </a:solidFill>
                <a:latin typeface="Khmer OS Siemreap" panose="02000500000000020004" pitchFamily="2" charset="0"/>
                <a:cs typeface="Khmer OS Siemreap" panose="02000500000000020004" pitchFamily="2" charset="0"/>
              </a:rPr>
              <a:t>ថ្ងៃត្រង់</a:t>
            </a:r>
            <a:endParaRPr lang="en-US" altLang="zh-CN" sz="2000" b="1" kern="0" dirty="0">
              <a:solidFill>
                <a:schemeClr val="tx1"/>
              </a:solidFill>
              <a:latin typeface="Khmer OS Siemreap" panose="02000500000000020004" pitchFamily="2" charset="0"/>
              <a:cs typeface="Khmer OS Siemreap" panose="02000500000000020004" pitchFamily="2" charset="0"/>
            </a:endParaRPr>
          </a:p>
        </p:txBody>
      </p:sp>
      <p:sp>
        <p:nvSpPr>
          <p:cNvPr id="6" name="Rectangle 3">
            <a:extLst>
              <a:ext uri="{FF2B5EF4-FFF2-40B4-BE49-F238E27FC236}">
                <a16:creationId xmlns:a16="http://schemas.microsoft.com/office/drawing/2014/main" id="{7BFEA909-30A1-7340-9FB1-F90159B315A8}"/>
              </a:ext>
            </a:extLst>
          </p:cNvPr>
          <p:cNvSpPr txBox="1">
            <a:spLocks noChangeArrowheads="1"/>
          </p:cNvSpPr>
          <p:nvPr/>
        </p:nvSpPr>
        <p:spPr bwMode="auto">
          <a:xfrm>
            <a:off x="7668344" y="1349724"/>
            <a:ext cx="1152129" cy="3380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r" eaLnBrk="1" hangingPunct="1">
              <a:defRPr/>
            </a:pPr>
            <a:r>
              <a:rPr lang="km-KH" altLang="zh-CN" sz="3200" b="1" kern="0" dirty="0">
                <a:solidFill>
                  <a:schemeClr val="tx1"/>
                </a:solidFill>
                <a:latin typeface="Khmer OS Siemreap" panose="02000500000000020004" pitchFamily="2" charset="0"/>
                <a:cs typeface="Khmer OS Siemreap" panose="02000500000000020004" pitchFamily="2" charset="0"/>
              </a:rPr>
              <a:t>ថ្ងៃ</a:t>
            </a:r>
            <a:endParaRPr lang="en-US" altLang="zh-CN" sz="3600" b="1" kern="0" dirty="0">
              <a:solidFill>
                <a:schemeClr val="tx1"/>
              </a:solidFill>
              <a:latin typeface="Khmer OS Siemreap" panose="02000500000000020004" pitchFamily="2" charset="0"/>
              <a:cs typeface="Khmer OS Siemreap" panose="02000500000000020004" pitchFamily="2" charset="0"/>
            </a:endParaRPr>
          </a:p>
        </p:txBody>
      </p:sp>
      <p:sp>
        <p:nvSpPr>
          <p:cNvPr id="17" name="Rectangle 3">
            <a:extLst>
              <a:ext uri="{FF2B5EF4-FFF2-40B4-BE49-F238E27FC236}">
                <a16:creationId xmlns:a16="http://schemas.microsoft.com/office/drawing/2014/main" id="{EB9511D3-2D3A-E040-9A12-BE32A90B6C21}"/>
              </a:ext>
            </a:extLst>
          </p:cNvPr>
          <p:cNvSpPr txBox="1">
            <a:spLocks noChangeArrowheads="1"/>
          </p:cNvSpPr>
          <p:nvPr/>
        </p:nvSpPr>
        <p:spPr bwMode="auto">
          <a:xfrm>
            <a:off x="5279001" y="2718244"/>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Jewish Day</a:t>
            </a:r>
          </a:p>
        </p:txBody>
      </p:sp>
      <p:sp>
        <p:nvSpPr>
          <p:cNvPr id="18" name="Rectangle 3">
            <a:extLst>
              <a:ext uri="{FF2B5EF4-FFF2-40B4-BE49-F238E27FC236}">
                <a16:creationId xmlns:a16="http://schemas.microsoft.com/office/drawing/2014/main" id="{6073A6E1-CDD4-AD4F-AE53-2E97C9E5DBD5}"/>
              </a:ext>
            </a:extLst>
          </p:cNvPr>
          <p:cNvSpPr txBox="1">
            <a:spLocks noChangeArrowheads="1"/>
          </p:cNvSpPr>
          <p:nvPr/>
        </p:nvSpPr>
        <p:spPr bwMode="auto">
          <a:xfrm>
            <a:off x="4879656" y="3678101"/>
            <a:ext cx="1371443" cy="477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Start of Roman Day</a:t>
            </a:r>
          </a:p>
        </p:txBody>
      </p:sp>
      <p:sp>
        <p:nvSpPr>
          <p:cNvPr id="21" name="Rectangle 3">
            <a:extLst>
              <a:ext uri="{FF2B5EF4-FFF2-40B4-BE49-F238E27FC236}">
                <a16:creationId xmlns:a16="http://schemas.microsoft.com/office/drawing/2014/main" id="{5AE0A993-BF29-994B-BE30-C2D4BABDB850}"/>
              </a:ext>
            </a:extLst>
          </p:cNvPr>
          <p:cNvSpPr txBox="1">
            <a:spLocks noChangeArrowheads="1"/>
          </p:cNvSpPr>
          <p:nvPr/>
        </p:nvSpPr>
        <p:spPr bwMode="auto">
          <a:xfrm>
            <a:off x="3216980" y="6200315"/>
            <a:ext cx="4883412"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2000" b="1" kern="0" dirty="0">
                <a:solidFill>
                  <a:schemeClr val="bg1"/>
                </a:solidFill>
                <a:latin typeface="Khmer OS Siemreap" panose="02000500000000020004" pitchFamily="2" charset="0"/>
                <a:cs typeface="Khmer OS Siemreap" panose="02000500000000020004" pitchFamily="2" charset="0"/>
              </a:rPr>
              <a:t>កណ្តាលអធ្រាត</a:t>
            </a:r>
            <a:endParaRPr lang="en-US" altLang="zh-CN" sz="2000" b="1" kern="0" dirty="0">
              <a:solidFill>
                <a:schemeClr val="bg1"/>
              </a:solidFill>
              <a:latin typeface="Khmer OS Siemreap" panose="02000500000000020004" pitchFamily="2" charset="0"/>
              <a:cs typeface="Khmer OS Siemreap" panose="02000500000000020004" pitchFamily="2" charset="0"/>
            </a:endParaRPr>
          </a:p>
        </p:txBody>
      </p:sp>
      <p:sp>
        <p:nvSpPr>
          <p:cNvPr id="22" name="Rectangle 3">
            <a:extLst>
              <a:ext uri="{FF2B5EF4-FFF2-40B4-BE49-F238E27FC236}">
                <a16:creationId xmlns:a16="http://schemas.microsoft.com/office/drawing/2014/main" id="{48BAD3C2-831C-BA4A-A81A-B10C094FB00D}"/>
              </a:ext>
            </a:extLst>
          </p:cNvPr>
          <p:cNvSpPr txBox="1">
            <a:spLocks noChangeArrowheads="1"/>
          </p:cNvSpPr>
          <p:nvPr/>
        </p:nvSpPr>
        <p:spPr bwMode="auto">
          <a:xfrm>
            <a:off x="8208912" y="3501008"/>
            <a:ext cx="971600"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altLang="zh-CN" sz="1800" b="1" kern="0" dirty="0">
                <a:solidFill>
                  <a:schemeClr val="bg1"/>
                </a:solidFill>
                <a:latin typeface="Khmer OS Siemreap" panose="02000500000000020004" pitchFamily="2" charset="0"/>
                <a:cs typeface="Khmer OS Siemreap" panose="02000500000000020004" pitchFamily="2" charset="0"/>
              </a:rPr>
              <a:t>ថ្ងៃលិច</a:t>
            </a:r>
            <a:endParaRPr lang="en-US" altLang="zh-CN" sz="1800" b="1" kern="0" dirty="0">
              <a:solidFill>
                <a:schemeClr val="bg1"/>
              </a:solidFill>
              <a:latin typeface="Khmer OS Siemreap" panose="02000500000000020004" pitchFamily="2" charset="0"/>
              <a:cs typeface="Khmer OS Siemreap" panose="02000500000000020004" pitchFamily="2" charset="0"/>
            </a:endParaRPr>
          </a:p>
        </p:txBody>
      </p:sp>
      <p:sp>
        <p:nvSpPr>
          <p:cNvPr id="23" name="Rectangle 3">
            <a:extLst>
              <a:ext uri="{FF2B5EF4-FFF2-40B4-BE49-F238E27FC236}">
                <a16:creationId xmlns:a16="http://schemas.microsoft.com/office/drawing/2014/main" id="{512985BD-90FB-5043-8071-2F7525DE922A}"/>
              </a:ext>
            </a:extLst>
          </p:cNvPr>
          <p:cNvSpPr txBox="1">
            <a:spLocks noChangeArrowheads="1"/>
          </p:cNvSpPr>
          <p:nvPr/>
        </p:nvSpPr>
        <p:spPr bwMode="auto">
          <a:xfrm>
            <a:off x="7092280" y="5346377"/>
            <a:ext cx="2090109" cy="3856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lvl="0" eaLnBrk="1" hangingPunct="1">
              <a:defRPr/>
            </a:pPr>
            <a:r>
              <a:rPr lang="km-KH" altLang="zh-CN" sz="2800" b="1" kern="0" dirty="0">
                <a:solidFill>
                  <a:schemeClr val="bg1"/>
                </a:solidFill>
                <a:latin typeface="Khmer OS Siemreap" panose="02000500000000020004" pitchFamily="2" charset="0"/>
                <a:cs typeface="Khmer OS Siemreap" panose="02000500000000020004" pitchFamily="2" charset="0"/>
              </a:rPr>
              <a:t>យប់</a:t>
            </a:r>
            <a:endParaRPr kumimoji="0" lang="en-US" altLang="zh-CN" sz="1800" b="1" i="0" u="none" strike="noStrike" kern="0" cap="none" spc="0" normalizeH="0" baseline="0" noProof="0" dirty="0">
              <a:ln>
                <a:noFill/>
              </a:ln>
              <a:solidFill>
                <a:srgbClr val="FFFFFF"/>
              </a:solidFill>
              <a:effectLst/>
              <a:uLnTx/>
              <a:uFillTx/>
              <a:latin typeface="Arial" charset="0"/>
              <a:ea typeface="ＭＳ Ｐゴシック" charset="0"/>
            </a:endParaRPr>
          </a:p>
        </p:txBody>
      </p:sp>
      <p:sp>
        <p:nvSpPr>
          <p:cNvPr id="24" name="Rectangle 3">
            <a:extLst>
              <a:ext uri="{FF2B5EF4-FFF2-40B4-BE49-F238E27FC236}">
                <a16:creationId xmlns:a16="http://schemas.microsoft.com/office/drawing/2014/main" id="{ED671A29-ACBA-9641-9FCC-B116EC7D4C52}"/>
              </a:ext>
            </a:extLst>
          </p:cNvPr>
          <p:cNvSpPr txBox="1">
            <a:spLocks noChangeArrowheads="1"/>
          </p:cNvSpPr>
          <p:nvPr/>
        </p:nvSpPr>
        <p:spPr bwMode="auto">
          <a:xfrm>
            <a:off x="539552" y="4947039"/>
            <a:ext cx="1321140" cy="11655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24 Hour</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AM/PM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Roman</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0" u="none" strike="noStrike" kern="0" cap="none" spc="0" normalizeH="0" baseline="0" noProof="0" dirty="0">
                <a:ln>
                  <a:noFill/>
                </a:ln>
                <a:solidFill>
                  <a:srgbClr val="000000"/>
                </a:solidFill>
                <a:effectLst/>
                <a:uLnTx/>
                <a:uFillTx/>
                <a:latin typeface="Arial" charset="0"/>
                <a:ea typeface="ＭＳ Ｐゴシック" charset="0"/>
              </a:rPr>
              <a:t>Jewish</a:t>
            </a:r>
          </a:p>
        </p:txBody>
      </p:sp>
    </p:spTree>
    <p:extLst>
      <p:ext uri="{BB962C8B-B14F-4D97-AF65-F5344CB8AC3E}">
        <p14:creationId xmlns:p14="http://schemas.microsoft.com/office/powerpoint/2010/main" val="3184361192"/>
      </p:ext>
    </p:extLst>
  </p:cSld>
  <p:clrMapOvr>
    <a:overrideClrMapping bg1="lt1" tx1="dk1" bg2="lt2" tx2="dk2" accent1="accent1" accent2="accent2" accent3="accent3" accent4="accent4" accent5="accent5" accent6="accent6" hlink="hlink" folHlink="folHlink"/>
  </p:clrMapOvr>
  <p:transition spd="med">
    <p:randomBar dir="vert"/>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27" name="Rectangle 2"/>
          <p:cNvSpPr txBox="1">
            <a:spLocks noChangeArrowheads="1"/>
          </p:cNvSpPr>
          <p:nvPr/>
        </p:nvSpPr>
        <p:spPr bwMode="auto">
          <a:xfrm>
            <a:off x="762000" y="152400"/>
            <a:ext cx="7772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km-KH" altLang="zh-CN" sz="4800" b="1" i="1" kern="0" dirty="0">
                <a:solidFill>
                  <a:schemeClr val="bg1"/>
                </a:solidFill>
                <a:latin typeface="Khmer OS Siemreap" panose="02000500000000020004" pitchFamily="2" charset="0"/>
                <a:cs typeface="Khmer OS Siemreap" panose="02000500000000020004" pitchFamily="2" charset="0"/>
              </a:rPr>
              <a:t>ពេលចាប់ផ្តើមថ្ងៃ</a:t>
            </a:r>
            <a:r>
              <a:rPr lang="en-US" altLang="zh-CN" sz="5400" b="1" i="1" kern="0" dirty="0">
                <a:solidFill>
                  <a:schemeClr val="bg1"/>
                </a:solidFill>
                <a:latin typeface="Khmer OS Siemreap" panose="02000500000000020004" pitchFamily="2" charset="0"/>
                <a:cs typeface="Khmer OS Siemreap" panose="02000500000000020004" pitchFamily="2" charset="0"/>
              </a:rPr>
              <a:t>…</a:t>
            </a:r>
            <a:endParaRPr lang="en-US" altLang="zh-CN" sz="5400" kern="0" dirty="0">
              <a:latin typeface="Khmer OS Siemreap" panose="02000500000000020004" pitchFamily="2" charset="0"/>
              <a:cs typeface="Khmer OS Siemreap" panose="02000500000000020004" pitchFamily="2" charset="0"/>
            </a:endParaRPr>
          </a:p>
        </p:txBody>
      </p:sp>
      <p:sp>
        <p:nvSpPr>
          <p:cNvPr id="2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រ៉ូម៉ាំង</a:t>
            </a:r>
            <a:endParaRPr lang="en-US" altLang="en-US" sz="2800" b="1" dirty="0">
              <a:solidFill>
                <a:schemeClr val="tx2"/>
              </a:solidFill>
              <a:latin typeface="Khmer OS Siemreap" panose="02000500000000020004" pitchFamily="2" charset="0"/>
              <a:cs typeface="Khmer OS Siemreap" panose="02000500000000020004" pitchFamily="2" charset="0"/>
            </a:endParaRPr>
          </a:p>
        </p:txBody>
      </p:sp>
      <p:sp>
        <p:nvSpPr>
          <p:cNvPr id="2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យូដា</a:t>
            </a:r>
            <a:endParaRPr lang="en-US" altLang="en-US" sz="2800" b="1">
              <a:solidFill>
                <a:schemeClr val="tx2"/>
              </a:solidFill>
              <a:latin typeface="Khmer OS Siemreap" panose="02000500000000020004" pitchFamily="2" charset="0"/>
              <a:cs typeface="Khmer OS Siemreap" panose="02000500000000020004" pitchFamily="2" charset="0"/>
            </a:endParaRPr>
          </a:p>
        </p:txBody>
      </p:sp>
      <p:sp>
        <p:nvSpPr>
          <p:cNvPr id="30" name="Text Box 14"/>
          <p:cNvSpPr txBox="1">
            <a:spLocks noChangeArrowheads="1"/>
          </p:cNvSpPr>
          <p:nvPr/>
        </p:nvSpPr>
        <p:spPr bwMode="auto">
          <a:xfrm>
            <a:off x="2479576" y="3018613"/>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1" name="Text Box 15"/>
          <p:cNvSpPr txBox="1">
            <a:spLocks noChangeArrowheads="1"/>
          </p:cNvSpPr>
          <p:nvPr/>
        </p:nvSpPr>
        <p:spPr bwMode="auto">
          <a:xfrm>
            <a:off x="1717576" y="4121925"/>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  ១</a:t>
            </a:r>
            <a:endPar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2" name="Text Box 16"/>
          <p:cNvSpPr txBox="1">
            <a:spLocks noChangeArrowheads="1"/>
          </p:cNvSpPr>
          <p:nvPr/>
        </p:nvSpPr>
        <p:spPr bwMode="auto">
          <a:xfrm>
            <a:off x="6060976" y="3018613"/>
            <a:ext cx="3048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3" name="Text Box 17"/>
          <p:cNvSpPr txBox="1">
            <a:spLocks noChangeArrowheads="1"/>
          </p:cNvSpPr>
          <p:nvPr/>
        </p:nvSpPr>
        <p:spPr bwMode="auto">
          <a:xfrm>
            <a:off x="5298976" y="4121925"/>
            <a:ext cx="3429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4"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នោះមានល្ងាច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5"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 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6"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ជាថ្ងៃទី១។</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7"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នោះក៏មាន</a:t>
            </a:r>
          </a:p>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8"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9"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a:t>
            </a:r>
            <a:r>
              <a:rPr lang="km-KH" altLang="en-US" sz="2000" b="1" dirty="0">
                <a:solidFill>
                  <a:schemeClr val="bg1"/>
                </a:solidFill>
                <a:latin typeface="Khmer OS Siemreap" panose="02000500000000020004" pitchFamily="2" charset="0"/>
                <a:cs typeface="Khmer OS Siemreap" panose="02000500000000020004" pitchFamily="2" charset="0"/>
              </a:rPr>
              <a:t>ជា</a:t>
            </a:r>
            <a:r>
              <a:rPr lang="en-US" altLang="en-US" sz="2000" b="1" dirty="0">
                <a:solidFill>
                  <a:schemeClr val="bg1"/>
                </a:solidFill>
                <a:latin typeface="Khmer OS Siemreap" panose="02000500000000020004" pitchFamily="2" charset="0"/>
                <a:cs typeface="Khmer OS Siemreap" panose="02000500000000020004" pitchFamily="2" charset="0"/>
              </a:rPr>
              <a:t> </a:t>
            </a:r>
            <a:br>
              <a:rPr lang="en-US" altLang="en-US" sz="2000" b="1" dirty="0">
                <a:solidFill>
                  <a:schemeClr val="bg1"/>
                </a:solidFill>
                <a:latin typeface="Khmer OS Siemreap" panose="02000500000000020004" pitchFamily="2" charset="0"/>
                <a:cs typeface="Khmer OS Siemreap" panose="02000500000000020004" pitchFamily="2" charset="0"/>
              </a:rPr>
            </a:br>
            <a:r>
              <a:rPr lang="km-KH" altLang="en-US" sz="2000" b="1" dirty="0">
                <a:solidFill>
                  <a:schemeClr val="bg1"/>
                </a:solidFill>
                <a:latin typeface="Khmer OS Siemreap" panose="02000500000000020004" pitchFamily="2" charset="0"/>
                <a:cs typeface="Khmer OS Siemreap" panose="02000500000000020004" pitchFamily="2" charset="0"/>
              </a:rPr>
              <a:t>ថ្ងៃទី២ ។</a:t>
            </a:r>
            <a:endParaRPr lang="en-US" altLang="en-US" sz="2000" b="1" dirty="0">
              <a:solidFill>
                <a:schemeClr val="tx2"/>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153793171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wipe(left)">
                                      <p:cBhvr>
                                        <p:cTn id="21" dur="500"/>
                                        <p:tgtEl>
                                          <p:spTgt spid="2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dissolve">
                                      <p:cBhvr>
                                        <p:cTn id="36" dur="500"/>
                                        <p:tgtEl>
                                          <p:spTgt spid="3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dissolve">
                                      <p:cBhvr>
                                        <p:cTn id="41" dur="500"/>
                                        <p:tgtEl>
                                          <p:spTgt spid="3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dissolve">
                                      <p:cBhvr>
                                        <p:cTn id="46" dur="500"/>
                                        <p:tgtEl>
                                          <p:spTgt spid="3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Effect transition="in" filter="dissolve">
                                      <p:cBhvr>
                                        <p:cTn id="51" dur="500"/>
                                        <p:tgtEl>
                                          <p:spTgt spid="3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7">
                                            <p:txEl>
                                              <p:pRg st="1" end="1"/>
                                            </p:txEl>
                                          </p:spTgt>
                                        </p:tgtEl>
                                        <p:attrNameLst>
                                          <p:attrName>style.visibility</p:attrName>
                                        </p:attrNameLst>
                                      </p:cBhvr>
                                      <p:to>
                                        <p:strVal val="visible"/>
                                      </p:to>
                                    </p:set>
                                    <p:animEffect transition="in" filter="dissolve">
                                      <p:cBhvr>
                                        <p:cTn id="56" dur="500"/>
                                        <p:tgtEl>
                                          <p:spTgt spid="3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8">
                                            <p:txEl>
                                              <p:pRg st="0" end="0"/>
                                            </p:txEl>
                                          </p:spTgt>
                                        </p:tgtEl>
                                        <p:attrNameLst>
                                          <p:attrName>style.visibility</p:attrName>
                                        </p:attrNameLst>
                                      </p:cBhvr>
                                      <p:to>
                                        <p:strVal val="visible"/>
                                      </p:to>
                                    </p:set>
                                    <p:animEffect transition="in" filter="dissolve">
                                      <p:cBhvr>
                                        <p:cTn id="61" dur="500"/>
                                        <p:tgtEl>
                                          <p:spTgt spid="3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dissolve">
                                      <p:cBhvr>
                                        <p:cTn id="6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utoUpdateAnimBg="0"/>
      <p:bldP spid="29" grpId="0" build="p" autoUpdateAnimBg="0"/>
      <p:bldP spid="30" grpId="0" animBg="1" autoUpdateAnimBg="0"/>
      <p:bldP spid="31" grpId="0" animBg="1" autoUpdateAnimBg="0"/>
      <p:bldP spid="32" grpId="0" animBg="1" autoUpdateAnimBg="0"/>
      <p:bldP spid="33" grpId="0" animBg="1" autoUpdateAnimBg="0"/>
      <p:bldP spid="34" grpId="0" build="p" autoUpdateAnimBg="0"/>
      <p:bldP spid="35" grpId="0" build="p" autoUpdateAnimBg="0"/>
      <p:bldP spid="36" grpId="0" build="p" autoUpdateAnimBg="0"/>
      <p:bldP spid="37" grpId="0" build="p" autoUpdateAnimBg="0"/>
      <p:bldP spid="38" grpId="0" build="p" autoUpdateAnimBg="0"/>
      <p:bldP spid="39" grpId="0" build="p"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17090" name="Picture 4" descr="Gen 763px-EriduGenesis.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Title 9"/>
          <p:cNvSpPr>
            <a:spLocks noGrp="1"/>
          </p:cNvSpPr>
          <p:nvPr>
            <p:ph type="title"/>
          </p:nvPr>
        </p:nvSpPr>
        <p:spPr>
          <a:xfrm>
            <a:off x="228600" y="152400"/>
            <a:ext cx="7295728" cy="1143000"/>
          </a:xfrm>
          <a:effectLst/>
        </p:spPr>
        <p:txBody>
          <a:bodyPr/>
          <a:lstStyle/>
          <a:p>
            <a:pPr>
              <a:defRPr/>
            </a:pPr>
            <a:r>
              <a:rPr lang="km-KH" altLang="en-US" sz="36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រឿងរ៉ាវដទៃពីរទៀតអំពី </a:t>
            </a:r>
            <a:r>
              <a:rPr lang="en-US" altLang="en-US" sz="36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Sumerian</a:t>
            </a:r>
            <a:endParaRPr lang="en-US" sz="3600" b="1" dirty="0">
              <a:solidFill>
                <a:schemeClr val="bg1"/>
              </a:solidFill>
              <a:effectLst>
                <a:glow rad="228600">
                  <a:schemeClr val="accent4">
                    <a:satMod val="175000"/>
                    <a:alpha val="40000"/>
                  </a:schemeClr>
                </a:glow>
              </a:effectLst>
              <a:latin typeface="Arial" charset="0"/>
              <a:ea typeface="ＭＳ Ｐゴシック" charset="0"/>
              <a:cs typeface="ＭＳ Ｐゴシック" charset="0"/>
            </a:endParaRPr>
          </a:p>
        </p:txBody>
      </p:sp>
      <p:sp>
        <p:nvSpPr>
          <p:cNvPr id="6" name="Content Placeholder 11"/>
          <p:cNvSpPr txBox="1">
            <a:spLocks/>
          </p:cNvSpPr>
          <p:nvPr/>
        </p:nvSpPr>
        <p:spPr bwMode="auto">
          <a:xfrm>
            <a:off x="4648200" y="2743200"/>
            <a:ext cx="4419600" cy="35052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457200" indent="-457200">
              <a:buFont typeface="Arial" panose="020B0604020202020204" pitchFamily="34" charset="0"/>
              <a:buChar char="•"/>
            </a:pP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ត្រូវបានបង្កើតតាមរយៈ ដីឥដ្ឋភាពជាឪពុករបស់មួយប្រភេទ </a:t>
            </a:r>
          </a:p>
          <a:p>
            <a:pPr marL="457200" indent="-457200">
              <a:buFont typeface="Arial" panose="020B0604020202020204" pitchFamily="34" charset="0"/>
              <a:buChar char="•"/>
            </a:pP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en-US" altLang="en-US" sz="2800" b="1"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Ninmakh</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និង</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en-US" altLang="en-US" sz="2800" b="1"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Namma</a:t>
            </a:r>
            <a:r>
              <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បានធ្វើតាមម៉ូឌ មនុស្សជាតិពីដីឥដ្ឋ​ទៅជាអាហារចំការ និង ពលកម្ម</a:t>
            </a:r>
            <a:endPar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pPr>
              <a:spcBef>
                <a:spcPct val="20000"/>
              </a:spcBef>
              <a:buFontTx/>
              <a:buChar char="•"/>
              <a:defRPr/>
            </a:pPr>
            <a:endParaRPr lang="en-US" sz="2800" b="1" dirty="0">
              <a:solidFill>
                <a:srgbClr val="FFFFFF"/>
              </a:solidFill>
              <a:effectLst>
                <a:glow rad="228600">
                  <a:schemeClr val="accent4">
                    <a:satMod val="175000"/>
                    <a:alpha val="40000"/>
                  </a:schemeClr>
                </a:glow>
              </a:effectLst>
              <a:cs typeface="Arial" charset="0"/>
            </a:endParaRPr>
          </a:p>
        </p:txBody>
      </p:sp>
      <p:sp>
        <p:nvSpPr>
          <p:cNvPr id="11" name="Content Placeholder 11"/>
          <p:cNvSpPr txBox="1">
            <a:spLocks/>
          </p:cNvSpPr>
          <p:nvPr/>
        </p:nvSpPr>
        <p:spPr bwMode="auto">
          <a:xfrm>
            <a:off x="4572000" y="1676400"/>
            <a:ext cx="4267200" cy="9144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buFontTx/>
              <a:buNone/>
            </a:pPr>
            <a:r>
              <a:rPr lang="en-US"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Enki, </a:t>
            </a:r>
            <a:r>
              <a:rPr lang="en-US" altLang="en-US" sz="2800" b="1" i="1" u="sng" dirty="0" err="1">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Ninmakh</a:t>
            </a:r>
            <a:r>
              <a:rPr lang="en-US"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sz="2800" b="1" i="1" u="sng"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និងការបង្កើត នៃមនុស្សជាតិ</a:t>
            </a:r>
            <a:endParaRPr lang="en-US" altLang="en-US" sz="2800" b="1" dirty="0">
              <a:solidFill>
                <a:srgbClr val="FFFFFF"/>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
        <p:nvSpPr>
          <p:cNvPr id="29" name="Content Placeholder 10"/>
          <p:cNvSpPr>
            <a:spLocks noGrp="1"/>
          </p:cNvSpPr>
          <p:nvPr>
            <p:ph sz="half" idx="1"/>
          </p:nvPr>
        </p:nvSpPr>
        <p:spPr>
          <a:xfrm>
            <a:off x="533400" y="1676400"/>
            <a:ext cx="3363913" cy="685800"/>
          </a:xfrm>
          <a:effectLst/>
        </p:spPr>
        <p:txBody>
          <a:bodyPr/>
          <a:lstStyle/>
          <a:p>
            <a:pPr marL="0" indent="0">
              <a:buFontTx/>
              <a:buNone/>
            </a:pPr>
            <a:r>
              <a:rPr lang="km-KH" altLang="en-US" b="1" i="1" u="sng"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លោកុប្បតិ្ត </a:t>
            </a:r>
            <a:r>
              <a:rPr lang="en-US" altLang="en-US" b="1" i="1" u="sng" dirty="0" err="1">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Eridu</a:t>
            </a:r>
            <a:r>
              <a:rPr lang="km-KH" altLang="en-US" b="1" i="1" u="sng"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endParaRPr lang="en-US" altLang="en-US" sz="32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
        <p:nvSpPr>
          <p:cNvPr id="10" name="Content Placeholder 10"/>
          <p:cNvSpPr>
            <a:spLocks noGrp="1"/>
          </p:cNvSpPr>
          <p:nvPr>
            <p:ph sz="half" idx="1"/>
          </p:nvPr>
        </p:nvSpPr>
        <p:spPr>
          <a:xfrm>
            <a:off x="533400" y="2819400"/>
            <a:ext cx="4267200" cy="3733800"/>
          </a:xfrm>
          <a:effectLst/>
        </p:spPr>
        <p:txBody>
          <a:bodyPr/>
          <a:lstStyle/>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ប្រភពដើម</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1600 </a:t>
            </a:r>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មុនគ.ស</a:t>
            </a:r>
            <a:endPar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endParaRPr lang="en-US" altLang="en-US" sz="10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រឿងរ៉ាវលោកុប្បតិ្ត ស្របគ្នាតាមលំដាប់ </a:t>
            </a:r>
            <a:endPar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a:p>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រឿងរ៉ាវ​ ការង្កើត មនុស្សជាតិត ទីក្រុង និង ជំនន់ដ៏ធំ</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km-KH"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វីរៈបុរស មានឈ្មោះថា</a:t>
            </a:r>
            <a:r>
              <a:rPr lang="en-US" altLang="en-US"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 </a:t>
            </a:r>
            <a:r>
              <a:rPr lang="en-US" altLang="en-US" b="1" dirty="0" err="1">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rPr>
              <a:t>Ziusudra</a:t>
            </a:r>
            <a:endParaRPr lang="en-US" altLang="en-US" sz="3200" b="1" dirty="0">
              <a:solidFill>
                <a:schemeClr val="bg1"/>
              </a:solidFill>
              <a:effectLst>
                <a:glow rad="228600">
                  <a:schemeClr val="accent4">
                    <a:satMod val="175000"/>
                    <a:alpha val="40000"/>
                  </a:schemeClr>
                </a:glow>
              </a:effectLst>
              <a:latin typeface="Khmer OS Battambang" panose="02000500000000020004" pitchFamily="2" charset="0"/>
              <a:cs typeface="Khmer OS Battambang" panose="02000500000000020004" pitchFamily="2"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979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val="0"/>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3"/>
          <p:cNvSpPr>
            <a:spLocks noGrp="1" noChangeArrowheads="1"/>
          </p:cNvSpPr>
          <p:nvPr>
            <p:ph type="ctrTitle"/>
          </p:nvPr>
        </p:nvSpPr>
        <p:spPr>
          <a:xfrm>
            <a:off x="685800" y="349250"/>
            <a:ext cx="7772400" cy="1022350"/>
          </a:xfrm>
          <a:effectLst>
            <a:outerShdw blurRad="63500" dist="29783" dir="1514402" algn="ctr" rotWithShape="0">
              <a:schemeClr val="bg1">
                <a:alpha val="74998"/>
              </a:schemeClr>
            </a:outerShdw>
          </a:effectLst>
        </p:spPr>
        <p:txBody>
          <a:bodyPr/>
          <a:lstStyle/>
          <a:p>
            <a:pPr eaLnBrk="1" hangingPunct="1"/>
            <a:r>
              <a:rPr lang="km-KH"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ហេតុអ្វី ២៤ ម៉ោង</a:t>
            </a:r>
            <a:r>
              <a:rPr lang="en-US" altLang="en-US" sz="6000" dirty="0">
                <a:solidFill>
                  <a:schemeClr val="tx1"/>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p:txBody>
      </p:sp>
      <p:sp>
        <p:nvSpPr>
          <p:cNvPr id="7" name="Rectangle 5"/>
          <p:cNvSpPr>
            <a:spLocks noChangeArrowheads="1"/>
          </p:cNvSpPr>
          <p:nvPr/>
        </p:nvSpPr>
        <p:spPr bwMode="auto">
          <a:xfrm>
            <a:off x="76200" y="1828800"/>
            <a:ext cx="9144000" cy="3962400"/>
          </a:xfrm>
          <a:prstGeom prst="rect">
            <a:avLst/>
          </a:prstGeom>
          <a:noFill/>
          <a:ln w="9525">
            <a:noFill/>
            <a:miter lim="800000"/>
            <a:headEnd/>
            <a:tailEnd/>
          </a:ln>
          <a:effectLst/>
        </p:spPr>
        <p:txBody>
          <a:bodyPr/>
          <a:lstStyle>
            <a:lvl1pPr marL="465138" indent="-465138">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ការបង្កើតដែលកើតឡើងភ្លាមៗ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ទំនុក</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៣៣</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៦</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«មានល្ងាច និង​មានព្រឹក»</a:t>
            </a:r>
            <a:endPar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ដែលជាចំនួនគុណនាម</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km-KH"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ទីមួយ /ដំបូង</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r>
              <a:rPr lang="ru-RU" altLang="ja-JP" sz="3600" b="1" i="1" dirty="0">
                <a:solidFill>
                  <a:srgbClr val="FFFFFF"/>
                </a:solidFill>
                <a:effectLst>
                  <a:outerShdw blurRad="38100" dist="38100" dir="2700000" algn="tl">
                    <a:srgbClr val="010199"/>
                  </a:outerShdw>
                </a:effectLst>
                <a:cs typeface="Khmer OS Siemreap" panose="02000500000000020004" pitchFamily="2" charset="0"/>
              </a:rPr>
              <a:t>"</a:t>
            </a:r>
            <a:r>
              <a:rPr lang="en-US" altLang="ja-JP"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a:t>
            </a: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គំរូ សម្រាប់ ការងារ និង​សម្រាក</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a:p>
            <a:pPr eaLnBrk="1" hangingPunct="1">
              <a:spcBef>
                <a:spcPct val="20000"/>
              </a:spcBef>
              <a:buClr>
                <a:srgbClr val="FFFFCC"/>
              </a:buClr>
              <a:buSzPct val="75000"/>
              <a:buFont typeface="Wingdings" panose="05000000000000000000" pitchFamily="2" charset="2"/>
              <a:buChar char="l"/>
              <a:defRPr/>
            </a:pP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ព្រះអាទិត្យ​ </a:t>
            </a:r>
            <a:r>
              <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 &amp; </a:t>
            </a:r>
            <a:r>
              <a:rPr lang="km-KH"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rPr>
              <a:t>ព្រះច័ន្ទ មិនទាន់មាន រហូតដល់   ថ្ងែទី៤ </a:t>
            </a:r>
            <a:endParaRPr lang="en-US" altLang="en-US" sz="3600" b="1" i="1" dirty="0">
              <a:solidFill>
                <a:srgbClr val="FFFFFF"/>
              </a:solidFill>
              <a:effectLst>
                <a:outerShdw blurRad="38100" dist="38100" dir="2700000" algn="tl">
                  <a:srgbClr val="010199"/>
                </a:outerShdw>
              </a:effectLst>
              <a:latin typeface="Khmer OS Siemreap" panose="02000500000000020004" pitchFamily="2" charset="0"/>
              <a:cs typeface="Khmer OS Siemreap" panose="02000500000000020004"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xEl>
                                              <p:pRg st="0" end="0"/>
                                            </p:txEl>
                                          </p:spTgt>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grpId="0" nodeType="afterEffect">
                                  <p:stCondLst>
                                    <p:cond delay="0"/>
                                  </p:stCondLst>
                                  <p:childTnLst>
                                    <p:set>
                                      <p:cBhvr>
                                        <p:cTn id="9" dur="1" fill="hold">
                                          <p:stCondLst>
                                            <p:cond delay="499"/>
                                          </p:stCondLst>
                                        </p:cTn>
                                        <p:tgtEl>
                                          <p:spTgt spid="7">
                                            <p:txEl>
                                              <p:pRg st="1" end="1"/>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499"/>
                                          </p:stCondLst>
                                        </p:cTn>
                                        <p:tgtEl>
                                          <p:spTgt spid="7">
                                            <p:txEl>
                                              <p:pRg st="2" end="2"/>
                                            </p:txEl>
                                          </p:spTgt>
                                        </p:tgtEl>
                                        <p:attrNameLst>
                                          <p:attrName>style.visibility</p:attrName>
                                        </p:attrNameLst>
                                      </p:cBhvr>
                                      <p:to>
                                        <p:strVal val="visible"/>
                                      </p:to>
                                    </p:set>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499"/>
                                          </p:stCondLst>
                                        </p:cTn>
                                        <p:tgtEl>
                                          <p:spTgt spid="7">
                                            <p:txEl>
                                              <p:pRg st="3" end="3"/>
                                            </p:txEl>
                                          </p:spTgt>
                                        </p:tgtEl>
                                        <p:attrNameLst>
                                          <p:attrName>style.visibility</p:attrName>
                                        </p:attrNameLst>
                                      </p:cBhvr>
                                      <p:to>
                                        <p:strVal val="visible"/>
                                      </p:to>
                                    </p:set>
                                  </p:childTnLst>
                                </p:cTn>
                              </p:par>
                            </p:childTnLst>
                          </p:cTn>
                        </p:par>
                        <p:par>
                          <p:cTn id="16" fill="hold">
                            <p:stCondLst>
                              <p:cond delay="2000"/>
                            </p:stCondLst>
                            <p:childTnLst>
                              <p:par>
                                <p:cTn id="17" presetID="1" presetClass="entr" presetSubtype="0" fill="hold" grpId="0" nodeType="afterEffect">
                                  <p:stCondLst>
                                    <p:cond delay="0"/>
                                  </p:stCondLst>
                                  <p:childTnLst>
                                    <p:set>
                                      <p:cBhvr>
                                        <p:cTn id="18" dur="1" fill="hold">
                                          <p:stCondLst>
                                            <p:cond delay="499"/>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1" name="Picture 2" descr="mtn&amp;lake"/>
          <p:cNvPicPr>
            <a:picLocks noChangeAspect="1" noChangeArrowheads="1"/>
          </p:cNvPicPr>
          <p:nvPr/>
        </p:nvPicPr>
        <p:blipFill>
          <a:blip r:embed="rId2">
            <a:lum bright="-6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Rectangle 14"/>
          <p:cNvSpPr>
            <a:spLocks noChangeArrowheads="1"/>
          </p:cNvSpPr>
          <p:nvPr/>
        </p:nvSpPr>
        <p:spPr bwMode="auto">
          <a:xfrm>
            <a:off x="611188" y="2060575"/>
            <a:ext cx="7732712" cy="3960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lnSpc>
                <a:spcPct val="150000"/>
              </a:lnSpc>
              <a:buSzPct val="95000"/>
              <a:buFont typeface="Monotype Sorts"/>
              <a:buNone/>
            </a:pPr>
            <a:r>
              <a:rPr lang="km-KH" altLang="zh-CN" sz="3600" b="1" dirty="0">
                <a:solidFill>
                  <a:schemeClr val="bg1"/>
                </a:solidFill>
                <a:effectLst>
                  <a:glow rad="228600">
                    <a:schemeClr val="tx1"/>
                  </a:glow>
                </a:effectLst>
                <a:latin typeface="Khmer OS Battambang" panose="02000500000000020004" pitchFamily="2" charset="0"/>
                <a:ea typeface="ヒラギノ角ゴ Pro W3"/>
                <a:cs typeface="Khmer OS Battambang" panose="02000500000000020004" pitchFamily="2" charset="0"/>
              </a:rPr>
              <a:t>ដិត្យអ្វីៗ របស់ទ្រង់ដែលរកមើលមិនឃើញតាំងពីកំណើតលោកិយ៍មក ទោះទាំងព្រះចេស្តាដ៏នៅអស់កល្បជានិច្ច និង​និស្ស័យជាព្រះរបស់ទ្រង់ឃើញច្បាស់ ដោយពិចារណាយល់របស់ទាំងប៉ុន្មាន ដែលទ្រង់បង្កើត។</a:t>
            </a:r>
            <a:endParaRPr lang="en-US" altLang="zh-CN" sz="3600" b="1" dirty="0">
              <a:solidFill>
                <a:schemeClr val="bg1"/>
              </a:solidFill>
              <a:effectLst>
                <a:glow rad="228600">
                  <a:schemeClr val="tx1"/>
                </a:glow>
              </a:effectLst>
              <a:latin typeface="Khmer OS Battambang" panose="02000500000000020004" pitchFamily="2" charset="0"/>
              <a:ea typeface="ヒラギノ角ゴ Pro W3"/>
              <a:cs typeface="Khmer OS Battambang" panose="02000500000000020004" pitchFamily="2" charset="0"/>
            </a:endParaRPr>
          </a:p>
        </p:txBody>
      </p:sp>
      <p:sp>
        <p:nvSpPr>
          <p:cNvPr id="16" name="Text Box 6"/>
          <p:cNvSpPr txBox="1">
            <a:spLocks noChangeArrowheads="1"/>
          </p:cNvSpPr>
          <p:nvPr/>
        </p:nvSpPr>
        <p:spPr bwMode="auto">
          <a:xfrm>
            <a:off x="9396413" y="30163"/>
            <a:ext cx="1433512" cy="461962"/>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dirty="0">
                <a:solidFill>
                  <a:srgbClr val="FFFFFF"/>
                </a:solidFill>
                <a:latin typeface="Arial"/>
                <a:ea typeface="ＭＳ Ｐゴシック" pitchFamily="-112" charset="-128"/>
                <a:cs typeface="Arial"/>
              </a:rPr>
              <a:t>OTS 70b</a:t>
            </a:r>
          </a:p>
        </p:txBody>
      </p:sp>
      <p:sp>
        <p:nvSpPr>
          <p:cNvPr id="19" name="Rectangle 3"/>
          <p:cNvSpPr>
            <a:spLocks noGrp="1" noChangeArrowheads="1"/>
          </p:cNvSpPr>
          <p:nvPr>
            <p:ph type="title"/>
          </p:nvPr>
        </p:nvSpPr>
        <p:spPr>
          <a:xfrm>
            <a:off x="228600" y="0"/>
            <a:ext cx="4114800" cy="685800"/>
          </a:xfrm>
        </p:spPr>
        <p:txBody>
          <a:bodyPr/>
          <a:lstStyle/>
          <a:p>
            <a:pPr algn="l" eaLnBrk="1" hangingPunct="1"/>
            <a:r>
              <a:rPr lang="km-KH" altLang="en-US" sz="3600" dirty="0">
                <a:solidFill>
                  <a:srgbClr val="FFFFFF"/>
                </a:solidFill>
                <a:latin typeface="Khmer OS Siemreap" panose="02000500000000020004" pitchFamily="2" charset="0"/>
                <a:cs typeface="Khmer OS Siemreap" panose="02000500000000020004" pitchFamily="2" charset="0"/>
              </a:rPr>
              <a:t>រ៉ូម</a:t>
            </a:r>
            <a:r>
              <a:rPr lang="en-US" altLang="en-US" sz="3600" dirty="0">
                <a:solidFill>
                  <a:srgbClr val="FFFFFF"/>
                </a:solidFill>
                <a:latin typeface="Khmer OS Siemreap" panose="02000500000000020004" pitchFamily="2" charset="0"/>
                <a:cs typeface="Khmer OS Siemreap" panose="02000500000000020004" pitchFamily="2" charset="0"/>
              </a:rPr>
              <a:t> </a:t>
            </a:r>
            <a:r>
              <a:rPr lang="km-KH" altLang="en-US" sz="3600" dirty="0">
                <a:solidFill>
                  <a:srgbClr val="FFFFFF"/>
                </a:solidFill>
                <a:latin typeface="Khmer OS Siemreap" panose="02000500000000020004" pitchFamily="2" charset="0"/>
                <a:cs typeface="Khmer OS Siemreap" panose="02000500000000020004" pitchFamily="2" charset="0"/>
              </a:rPr>
              <a:t>១</a:t>
            </a:r>
            <a:r>
              <a:rPr lang="en-US" altLang="en-US" sz="3600" dirty="0">
                <a:solidFill>
                  <a:srgbClr val="FFFFFF"/>
                </a:solidFill>
                <a:latin typeface="Khmer OS Siemreap" panose="02000500000000020004" pitchFamily="2" charset="0"/>
                <a:cs typeface="Khmer OS Siemreap" panose="02000500000000020004" pitchFamily="2" charset="0"/>
              </a:rPr>
              <a:t>:</a:t>
            </a:r>
            <a:r>
              <a:rPr lang="km-KH" altLang="en-US" sz="3600" dirty="0">
                <a:solidFill>
                  <a:srgbClr val="FFFFFF"/>
                </a:solidFill>
                <a:latin typeface="Khmer OS Siemreap" panose="02000500000000020004" pitchFamily="2" charset="0"/>
                <a:cs typeface="Khmer OS Siemreap" panose="02000500000000020004" pitchFamily="2" charset="0"/>
              </a:rPr>
              <a:t>២០</a:t>
            </a:r>
            <a:endParaRPr lang="en-US" altLang="en-US" sz="3600" dirty="0">
              <a:solidFill>
                <a:srgbClr val="FFFFFF"/>
              </a:solidFill>
              <a:latin typeface="Khmer OS Siemreap" panose="02000500000000020004" pitchFamily="2" charset="0"/>
              <a:cs typeface="Khmer OS Siemreap" panose="02000500000000020004" pitchFamily="2" charset="0"/>
            </a:endParaRPr>
          </a:p>
        </p:txBody>
      </p:sp>
      <p:sp>
        <p:nvSpPr>
          <p:cNvPr id="20" name="Text Box 5"/>
          <p:cNvSpPr txBox="1">
            <a:spLocks noChangeArrowheads="1"/>
          </p:cNvSpPr>
          <p:nvPr/>
        </p:nvSpPr>
        <p:spPr bwMode="auto">
          <a:xfrm>
            <a:off x="106933" y="767606"/>
            <a:ext cx="3240931" cy="1077218"/>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តាំពីកំណើតលោកិយ</a:t>
            </a:r>
            <a:r>
              <a:rPr lang="en-US"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a:t>
            </a:r>
          </a:p>
        </p:txBody>
      </p:sp>
      <p:sp>
        <p:nvSpPr>
          <p:cNvPr id="21" name="Text Box 6"/>
          <p:cNvSpPr txBox="1">
            <a:spLocks noChangeArrowheads="1"/>
          </p:cNvSpPr>
          <p:nvPr/>
        </p:nvSpPr>
        <p:spPr bwMode="auto">
          <a:xfrm>
            <a:off x="3551238" y="620713"/>
            <a:ext cx="3181350" cy="1077218"/>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មនុស្សបាន </a:t>
            </a:r>
          </a:p>
          <a:p>
            <a:pPr defTabSz="457200" eaLnBrk="1" fontAlgn="auto" hangingPunct="1">
              <a:spcBef>
                <a:spcPts val="0"/>
              </a:spcBef>
              <a:spcAft>
                <a:spcPts val="0"/>
              </a:spcAft>
              <a:defRPr/>
            </a:pPr>
            <a:r>
              <a:rPr lang="km-KH"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ឃើញព្រះ</a:t>
            </a:r>
            <a:endParaRPr lang="en-US" sz="3200"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endParaRPr>
          </a:p>
        </p:txBody>
      </p:sp>
      <p:grpSp>
        <p:nvGrpSpPr>
          <p:cNvPr id="22" name="Group 7"/>
          <p:cNvGrpSpPr>
            <a:grpSpLocks/>
          </p:cNvGrpSpPr>
          <p:nvPr/>
        </p:nvGrpSpPr>
        <p:grpSpPr bwMode="auto">
          <a:xfrm>
            <a:off x="827088" y="1643063"/>
            <a:ext cx="4608512" cy="2073275"/>
            <a:chOff x="1008" y="1013"/>
            <a:chExt cx="2208" cy="1435"/>
          </a:xfrm>
        </p:grpSpPr>
        <p:sp>
          <p:nvSpPr>
            <p:cNvPr id="23" name="Oval 8"/>
            <p:cNvSpPr>
              <a:spLocks noChangeArrowheads="1"/>
            </p:cNvSpPr>
            <p:nvPr/>
          </p:nvSpPr>
          <p:spPr bwMode="auto">
            <a:xfrm>
              <a:off x="1008" y="1824"/>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24" name="Line 9"/>
            <p:cNvSpPr>
              <a:spLocks noChangeShapeType="1"/>
            </p:cNvSpPr>
            <p:nvPr/>
          </p:nvSpPr>
          <p:spPr bwMode="auto">
            <a:xfrm flipH="1" flipV="1">
              <a:off x="1491" y="1013"/>
              <a:ext cx="573" cy="811"/>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endParaRPr>
            </a:p>
          </p:txBody>
        </p:sp>
      </p:grpSp>
      <p:grpSp>
        <p:nvGrpSpPr>
          <p:cNvPr id="25" name="Group 10"/>
          <p:cNvGrpSpPr>
            <a:grpSpLocks/>
          </p:cNvGrpSpPr>
          <p:nvPr/>
        </p:nvGrpSpPr>
        <p:grpSpPr bwMode="auto">
          <a:xfrm rot="21429521" flipH="1">
            <a:off x="1657350" y="1844675"/>
            <a:ext cx="5954713" cy="3513138"/>
            <a:chOff x="3648" y="64"/>
            <a:chExt cx="2208" cy="2384"/>
          </a:xfrm>
        </p:grpSpPr>
        <p:sp>
          <p:nvSpPr>
            <p:cNvPr id="26" name="Oval 11"/>
            <p:cNvSpPr>
              <a:spLocks noChangeArrowheads="1"/>
            </p:cNvSpPr>
            <p:nvPr/>
          </p:nvSpPr>
          <p:spPr bwMode="auto">
            <a:xfrm rot="21286189">
              <a:off x="3648" y="1820"/>
              <a:ext cx="2208" cy="624"/>
            </a:xfrm>
            <a:prstGeom prst="ellipse">
              <a:avLst/>
            </a:prstGeom>
            <a:noFill/>
            <a:ln w="57150">
              <a:solidFill>
                <a:schemeClr val="folHlink"/>
              </a:solidFill>
              <a:round/>
              <a:headEnd/>
              <a:tailEnd/>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Lst>
          </p:spPr>
          <p:txBody>
            <a:bodyPr wrap="none" anchor="ctr"/>
            <a:lstStyle/>
            <a:p>
              <a:pPr defTabSz="457200" eaLnBrk="1" fontAlgn="auto" hangingPunct="1">
                <a:spcBef>
                  <a:spcPts val="0"/>
                </a:spcBef>
                <a:spcAft>
                  <a:spcPts val="0"/>
                </a:spcAft>
                <a:defRPr/>
              </a:pPr>
              <a:endParaRPr lang="en-US" sz="1800">
                <a:solidFill>
                  <a:srgbClr val="FFFFFF"/>
                </a:solidFill>
                <a:latin typeface="Times New Roman" pitchFamily="-112" charset="0"/>
                <a:ea typeface="ヒラギノ角ゴ Pro W3"/>
                <a:cs typeface="ヒラギノ角ゴ Pro W3"/>
              </a:endParaRPr>
            </a:p>
          </p:txBody>
        </p:sp>
        <p:sp>
          <p:nvSpPr>
            <p:cNvPr id="27" name="Line 12"/>
            <p:cNvSpPr>
              <a:spLocks noChangeShapeType="1"/>
            </p:cNvSpPr>
            <p:nvPr/>
          </p:nvSpPr>
          <p:spPr bwMode="auto">
            <a:xfrm flipH="1" flipV="1">
              <a:off x="3911" y="57"/>
              <a:ext cx="1472" cy="1756"/>
            </a:xfrm>
            <a:prstGeom prst="line">
              <a:avLst/>
            </a:prstGeom>
            <a:noFill/>
            <a:ln w="57150">
              <a:solidFill>
                <a:schemeClr val="folHlink"/>
              </a:solidFill>
              <a:round/>
              <a:headEnd/>
              <a:tailEnd/>
            </a:ln>
            <a:extLst>
              <a:ext uri="{909E8E84-426E-40DD-AFC4-6F175D3DCCD1}">
                <a14:hiddenFill xmlns:a14="http://schemas.microsoft.com/office/drawing/2010/main">
                  <a:noFill/>
                </a14:hiddenFill>
              </a:ext>
            </a:extLst>
          </p:spPr>
          <p:txBody>
            <a:bodyPr wrap="none" anchor="ctr"/>
            <a:lstStyle/>
            <a:p>
              <a:pPr defTabSz="457200" eaLnBrk="1" fontAlgn="auto" hangingPunct="1">
                <a:spcBef>
                  <a:spcPts val="0"/>
                </a:spcBef>
                <a:spcAft>
                  <a:spcPts val="0"/>
                </a:spcAft>
                <a:defRPr/>
              </a:pPr>
              <a:endParaRPr lang="en-US" sz="1800">
                <a:solidFill>
                  <a:prstClr val="black"/>
                </a:solidFill>
                <a:latin typeface="Calibri"/>
                <a:ea typeface="+mn-ea"/>
              </a:endParaRPr>
            </a:p>
          </p:txBody>
        </p:sp>
      </p:grpSp>
      <p:sp>
        <p:nvSpPr>
          <p:cNvPr id="28" name="Text Box 6"/>
          <p:cNvSpPr txBox="1">
            <a:spLocks noChangeArrowheads="1"/>
          </p:cNvSpPr>
          <p:nvPr/>
        </p:nvSpPr>
        <p:spPr bwMode="auto">
          <a:xfrm>
            <a:off x="6300192" y="620713"/>
            <a:ext cx="2808883" cy="830997"/>
          </a:xfrm>
          <a:prstGeom prst="rect">
            <a:avLst/>
          </a:prstGeom>
          <a:noFill/>
          <a:ln w="9525">
            <a:noFill/>
            <a:miter lim="800000"/>
            <a:headEnd/>
            <a:tailEnd/>
          </a:ln>
          <a:effectLst/>
        </p:spPr>
        <p:txBody>
          <a:bodyPr>
            <a:spAutoFit/>
          </a:bodyPr>
          <a:lstStyle/>
          <a:p>
            <a:pPr defTabSz="457200" eaLnBrk="1" fontAlgn="auto" hangingPunct="1">
              <a:spcBef>
                <a:spcPts val="0"/>
              </a:spcBef>
              <a:spcAft>
                <a:spcPts val="0"/>
              </a:spcAft>
              <a:defRPr/>
            </a:pP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 </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តាមន័យពាក្យ</a:t>
            </a: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 </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២៤</a:t>
            </a:r>
            <a:r>
              <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a:t>
            </a:r>
            <a:r>
              <a:rPr lang="km-KH"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rPr>
              <a:t>ម៉ោង រាល់ថ្ងៃ</a:t>
            </a:r>
            <a:endParaRPr lang="en-US" b="1" dirty="0">
              <a:solidFill>
                <a:prstClr val="black"/>
              </a:solidFill>
              <a:effectLst>
                <a:glow rad="304800">
                  <a:prstClr val="white">
                    <a:alpha val="88000"/>
                  </a:prstClr>
                </a:glow>
              </a:effectLst>
              <a:latin typeface="Khmer OS Battambang" panose="02000500000000020004" pitchFamily="2" charset="0"/>
              <a:ea typeface="ヒラギノ角ゴ Pro W3" charset="-128"/>
              <a:cs typeface="Khmer OS Battambang" panose="02000500000000020004" pitchFamily="2"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checkerboard(across)">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p:bldP spid="1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2866" name="Picture 9" descr="questionlife.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4702175"/>
            <a:ext cx="2746375"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2876" name="TextBox 11"/>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1800" b="1">
                <a:latin typeface="Verdana" charset="0"/>
              </a:rPr>
              <a:t>2005 CBS News/</a:t>
            </a:r>
            <a:r>
              <a:rPr lang="en-US" sz="1800" b="1" i="1"/>
              <a:t>New York Times</a:t>
            </a:r>
            <a:r>
              <a:rPr lang="en-US" sz="1800" b="1">
                <a:latin typeface="Verdana" charset="0"/>
              </a:rPr>
              <a:t> Poll </a:t>
            </a:r>
            <a:endParaRPr lang="en-US" sz="1800" b="1"/>
          </a:p>
        </p:txBody>
      </p:sp>
      <p:sp>
        <p:nvSpPr>
          <p:cNvPr id="13" name="Rectangle 2"/>
          <p:cNvSpPr txBox="1">
            <a:spLocks noChangeArrowheads="1"/>
          </p:cNvSpPr>
          <p:nvPr/>
        </p:nvSpPr>
        <p:spPr bwMode="auto">
          <a:xfrm>
            <a:off x="304800" y="228600"/>
            <a:ext cx="8458200" cy="1295400"/>
          </a:xfrm>
          <a:prstGeom prst="rect">
            <a:avLst/>
          </a:prstGeom>
          <a:solidFill>
            <a:srgbClr val="0066C9"/>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eaLnBrk="1" hangingPunct="1"/>
            <a:r>
              <a:rPr lang="km-KH" altLang="en-US" b="1" kern="0">
                <a:solidFill>
                  <a:schemeClr val="bg1"/>
                </a:solidFill>
                <a:latin typeface="Khmer OS Siemreap" panose="02000500000000020004" pitchFamily="2" charset="0"/>
                <a:cs typeface="Khmer OS Siemreap" panose="02000500000000020004" pitchFamily="2" charset="0"/>
              </a:rPr>
              <a:t>តើនរណាជឿលើអ្វី</a:t>
            </a:r>
            <a:r>
              <a:rPr lang="en-US" altLang="en-US" b="1" kern="0">
                <a:solidFill>
                  <a:schemeClr val="bg1"/>
                </a:solidFill>
                <a:latin typeface="Khmer OS Siemreap" panose="02000500000000020004" pitchFamily="2" charset="0"/>
                <a:cs typeface="Khmer OS Siemreap" panose="02000500000000020004" pitchFamily="2" charset="0"/>
              </a:rPr>
              <a:t>?</a:t>
            </a:r>
            <a:endParaRPr lang="en-US" altLang="en-US" sz="3600" kern="0" dirty="0">
              <a:latin typeface="Khmer OS Siemreap" panose="02000500000000020004" pitchFamily="2" charset="0"/>
              <a:cs typeface="Khmer OS Siemreap" panose="02000500000000020004" pitchFamily="2" charset="0"/>
            </a:endParaRPr>
          </a:p>
        </p:txBody>
      </p:sp>
      <p:sp>
        <p:nvSpPr>
          <p:cNvPr id="14" name="Rectangle 3"/>
          <p:cNvSpPr>
            <a:spLocks noChangeArrowheads="1"/>
          </p:cNvSpPr>
          <p:nvPr/>
        </p:nvSpPr>
        <p:spPr bwMode="auto">
          <a:xfrm>
            <a:off x="468313" y="1905000"/>
            <a:ext cx="15890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៥៥</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sp>
        <p:nvSpPr>
          <p:cNvPr id="15" name="Rectangle 5"/>
          <p:cNvSpPr>
            <a:spLocks noChangeArrowheads="1"/>
          </p:cNvSpPr>
          <p:nvPr/>
        </p:nvSpPr>
        <p:spPr bwMode="auto">
          <a:xfrm>
            <a:off x="2362200" y="1828800"/>
            <a:ext cx="426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3600" b="1">
                <a:solidFill>
                  <a:srgbClr val="000000"/>
                </a:solidFill>
                <a:latin typeface="Khmer OS Siemreap" panose="02000500000000020004" pitchFamily="2" charset="0"/>
                <a:cs typeface="Khmer OS Siemreap" panose="02000500000000020004" pitchFamily="2" charset="0"/>
              </a:rPr>
              <a:t>អ្នកបង្កើត</a:t>
            </a:r>
            <a:endParaRPr lang="en-US" altLang="en-US" sz="2800">
              <a:solidFill>
                <a:srgbClr val="000000"/>
              </a:solidFill>
              <a:latin typeface="Khmer OS Siemreap" panose="02000500000000020004" pitchFamily="2" charset="0"/>
              <a:cs typeface="Khmer OS Siemreap" panose="02000500000000020004" pitchFamily="2" charset="0"/>
            </a:endParaRPr>
          </a:p>
        </p:txBody>
      </p:sp>
      <p:sp>
        <p:nvSpPr>
          <p:cNvPr id="16" name="Rectangle 6"/>
          <p:cNvSpPr>
            <a:spLocks noChangeArrowheads="1"/>
          </p:cNvSpPr>
          <p:nvPr/>
        </p:nvSpPr>
        <p:spPr bwMode="auto">
          <a:xfrm>
            <a:off x="2362200" y="2819400"/>
            <a:ext cx="64008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3600" b="1" dirty="0">
                <a:solidFill>
                  <a:srgbClr val="000000"/>
                </a:solidFill>
                <a:latin typeface="Khmer OS Siemreap" panose="02000500000000020004" pitchFamily="2" charset="0"/>
                <a:cs typeface="Khmer OS Siemreap" panose="02000500000000020004" pitchFamily="2" charset="0"/>
              </a:rPr>
              <a:t>ទ្រឹស្តី អ្នកវិវត្តនិយម</a:t>
            </a:r>
          </a:p>
        </p:txBody>
      </p:sp>
      <p:sp>
        <p:nvSpPr>
          <p:cNvPr id="17" name="Rectangle 7"/>
          <p:cNvSpPr>
            <a:spLocks noChangeArrowheads="1"/>
          </p:cNvSpPr>
          <p:nvPr/>
        </p:nvSpPr>
        <p:spPr bwMode="auto">
          <a:xfrm>
            <a:off x="2362200" y="3860800"/>
            <a:ext cx="6400800"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b="1">
                <a:solidFill>
                  <a:srgbClr val="000000"/>
                </a:solidFill>
                <a:latin typeface="Khmer OS Siemreap" panose="02000500000000020004" pitchFamily="2" charset="0"/>
                <a:cs typeface="Khmer OS Siemreap" panose="02000500000000020004" pitchFamily="2" charset="0"/>
              </a:rPr>
              <a:t>ដាវិននិយម​​ (</a:t>
            </a:r>
            <a:r>
              <a:rPr lang="km-KH" altLang="en-US" sz="2800" b="1">
                <a:solidFill>
                  <a:srgbClr val="000000"/>
                </a:solidFill>
                <a:latin typeface="Khmer OS Siemreap" panose="02000500000000020004" pitchFamily="2" charset="0"/>
                <a:cs typeface="Khmer OS Siemreap" panose="02000500000000020004" pitchFamily="2" charset="0"/>
              </a:rPr>
              <a:t>អ្នកកាន់លទ្ធិដាវិននិយម</a:t>
            </a:r>
            <a:r>
              <a:rPr lang="km-KH" altLang="en-US" b="1">
                <a:solidFill>
                  <a:srgbClr val="000000"/>
                </a:solidFill>
                <a:latin typeface="Khmer OS Siemreap" panose="02000500000000020004" pitchFamily="2" charset="0"/>
                <a:cs typeface="Khmer OS Siemreap" panose="02000500000000020004" pitchFamily="2" charset="0"/>
              </a:rPr>
              <a:t>)</a:t>
            </a:r>
            <a:endParaRPr lang="en-US" altLang="en-US" sz="2400">
              <a:solidFill>
                <a:srgbClr val="000000"/>
              </a:solidFill>
              <a:latin typeface="Khmer OS Siemreap" panose="02000500000000020004" pitchFamily="2" charset="0"/>
              <a:cs typeface="Khmer OS Siemreap" panose="02000500000000020004" pitchFamily="2" charset="0"/>
            </a:endParaRPr>
          </a:p>
        </p:txBody>
      </p:sp>
      <p:sp>
        <p:nvSpPr>
          <p:cNvPr id="18" name="Text Box 8"/>
          <p:cNvSpPr txBox="1">
            <a:spLocks noChangeArrowheads="1"/>
          </p:cNvSpPr>
          <p:nvPr/>
        </p:nvSpPr>
        <p:spPr bwMode="auto">
          <a:xfrm>
            <a:off x="2362200" y="4738688"/>
            <a:ext cx="6781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en-US" altLang="en-US" b="1" dirty="0">
                <a:solidFill>
                  <a:srgbClr val="000000"/>
                </a:solidFill>
                <a:latin typeface="Khmer OS Siemreap" panose="02000500000000020004" pitchFamily="2" charset="0"/>
                <a:cs typeface="Khmer OS Siemreap" panose="02000500000000020004" pitchFamily="2" charset="0"/>
              </a:rPr>
              <a:t>(</a:t>
            </a:r>
            <a:r>
              <a:rPr lang="km-KH" altLang="en-US" b="1" dirty="0">
                <a:solidFill>
                  <a:srgbClr val="000000"/>
                </a:solidFill>
                <a:latin typeface="Khmer OS Siemreap" panose="02000500000000020004" pitchFamily="2" charset="0"/>
                <a:cs typeface="Khmer OS Siemreap" panose="02000500000000020004" pitchFamily="2" charset="0"/>
              </a:rPr>
              <a:t>ទស្សនៈ ដែលនាំមុខគេ អ្នកវិទ្យាសាស្រ្ត និង​អ្នកអប់រំ ទទួលយក </a:t>
            </a:r>
            <a:r>
              <a:rPr lang="en-US" altLang="en-US" b="1" dirty="0">
                <a:solidFill>
                  <a:srgbClr val="000000"/>
                </a:solidFill>
                <a:latin typeface="Khmer OS Siemreap" panose="02000500000000020004" pitchFamily="2" charset="0"/>
                <a:cs typeface="Khmer OS Siemreap" panose="02000500000000020004" pitchFamily="2" charset="0"/>
              </a:rPr>
              <a:t>)</a:t>
            </a:r>
          </a:p>
        </p:txBody>
      </p:sp>
      <p:sp>
        <p:nvSpPr>
          <p:cNvPr id="19" name="Rectangle 9"/>
          <p:cNvSpPr>
            <a:spLocks noChangeArrowheads="1"/>
          </p:cNvSpPr>
          <p:nvPr/>
        </p:nvSpPr>
        <p:spPr bwMode="auto">
          <a:xfrm>
            <a:off x="468313" y="2895600"/>
            <a:ext cx="18002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៣២</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sp>
        <p:nvSpPr>
          <p:cNvPr id="20" name="Rectangle 10"/>
          <p:cNvSpPr>
            <a:spLocks noChangeArrowheads="1"/>
          </p:cNvSpPr>
          <p:nvPr/>
        </p:nvSpPr>
        <p:spPr bwMode="auto">
          <a:xfrm>
            <a:off x="468313" y="3962400"/>
            <a:ext cx="15890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១៣</a:t>
            </a:r>
            <a:r>
              <a:rPr lang="en-US" altLang="en-US" sz="4000" b="1">
                <a:solidFill>
                  <a:srgbClr val="000000"/>
                </a:solidFill>
                <a:latin typeface="Khmer OS Siemreap" panose="02000500000000020004" pitchFamily="2" charset="0"/>
                <a:cs typeface="Khmer OS Siemreap" panose="02000500000000020004" pitchFamily="2" charset="0"/>
              </a:rPr>
              <a:t>%</a:t>
            </a:r>
            <a:endParaRPr lang="en-US" altLang="en-US">
              <a:solidFill>
                <a:srgbClr val="000000"/>
              </a:solidFill>
              <a:latin typeface="Khmer OS Siemreap" panose="02000500000000020004" pitchFamily="2" charset="0"/>
              <a:cs typeface="Khmer OS Siemreap" panose="02000500000000020004" pitchFamily="2" charset="0"/>
            </a:endParaRPr>
          </a:p>
        </p:txBody>
      </p:sp>
      <p:pic>
        <p:nvPicPr>
          <p:cNvPr id="292875" name="Picture 10" descr="questioning.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02500" y="0"/>
            <a:ext cx="18415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9" grpId="0" build="p" autoUpdateAnimBg="0"/>
      <p:bldP spid="20"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5"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charset="0"/>
                <a:ea typeface="ＭＳ Ｐゴシック" charset="0"/>
                <a:cs typeface="ＭＳ Ｐゴシック" charset="0"/>
              </a:defRPr>
            </a:lvl1pPr>
            <a:lvl2pPr marL="742950" indent="-285750" defTabSz="457200">
              <a:defRPr sz="2400">
                <a:solidFill>
                  <a:schemeClr val="tx1"/>
                </a:solidFill>
                <a:latin typeface="Arial" charset="0"/>
                <a:ea typeface="ＭＳ Ｐゴシック" charset="0"/>
              </a:defRPr>
            </a:lvl2pPr>
            <a:lvl3pPr marL="1143000" indent="-228600" defTabSz="457200">
              <a:defRPr sz="2400">
                <a:solidFill>
                  <a:schemeClr val="tx1"/>
                </a:solidFill>
                <a:latin typeface="Arial" charset="0"/>
                <a:ea typeface="ＭＳ Ｐゴシック" charset="0"/>
              </a:defRPr>
            </a:lvl3pPr>
            <a:lvl4pPr marL="1600200" indent="-228600" defTabSz="457200">
              <a:defRPr sz="2400">
                <a:solidFill>
                  <a:schemeClr val="tx1"/>
                </a:solidFill>
                <a:latin typeface="Arial" charset="0"/>
                <a:ea typeface="ＭＳ Ｐゴシック" charset="0"/>
              </a:defRPr>
            </a:lvl4pPr>
            <a:lvl5pPr marL="2057400" indent="-228600" defTabSz="4572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altLang="zh-CN" sz="1800" b="1">
                <a:solidFill>
                  <a:srgbClr val="000000"/>
                </a:solidFill>
                <a:latin typeface="Verdana" charset="0"/>
              </a:rPr>
              <a:t>2005 CBS News/</a:t>
            </a:r>
            <a:r>
              <a:rPr lang="en-US" altLang="zh-CN" sz="1800" b="1" i="1">
                <a:solidFill>
                  <a:srgbClr val="000000"/>
                </a:solidFill>
              </a:rPr>
              <a:t>New York Times</a:t>
            </a:r>
            <a:r>
              <a:rPr lang="en-US" altLang="zh-CN" sz="1800" b="1">
                <a:solidFill>
                  <a:srgbClr val="000000"/>
                </a:solidFill>
                <a:latin typeface="Verdana" charset="0"/>
              </a:rPr>
              <a:t> Poll </a:t>
            </a:r>
            <a:endParaRPr lang="en-US" altLang="zh-CN" sz="1800" b="1">
              <a:solidFill>
                <a:srgbClr val="000000"/>
              </a:solidFill>
            </a:endParaRPr>
          </a:p>
        </p:txBody>
      </p:sp>
      <p:pic>
        <p:nvPicPr>
          <p:cNvPr id="294917" name="Picture 5" descr="questioning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8153400" y="1524000"/>
            <a:ext cx="990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txBox="1">
            <a:spLocks noChangeArrowheads="1"/>
          </p:cNvSpPr>
          <p:nvPr/>
        </p:nvSpPr>
        <p:spPr bwMode="auto">
          <a:xfrm>
            <a:off x="304800" y="228600"/>
            <a:ext cx="8458200" cy="1295400"/>
          </a:xfrm>
          <a:prstGeom prst="rect">
            <a:avLst/>
          </a:prstGeom>
          <a:solidFill>
            <a:srgbClr val="3333CC"/>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a:lstStyle>
          <a:p>
            <a:pPr algn="r" eaLnBrk="1" hangingPunct="1"/>
            <a:r>
              <a:rPr lang="km-KH" altLang="en-US" sz="5400" b="1">
                <a:solidFill>
                  <a:schemeClr val="bg1"/>
                </a:solidFill>
                <a:latin typeface="Khmer OS Siemreap" panose="02000500000000020004" pitchFamily="2" charset="0"/>
                <a:cs typeface="Khmer OS Siemreap" panose="02000500000000020004" pitchFamily="2" charset="0"/>
              </a:rPr>
              <a:t>តើនរណាជឿលើអ្វី</a:t>
            </a:r>
            <a:r>
              <a:rPr lang="en-US" altLang="en-US" sz="5400" b="1">
                <a:solidFill>
                  <a:schemeClr val="bg1"/>
                </a:solidFill>
                <a:latin typeface="Khmer OS Siemreap" panose="02000500000000020004" pitchFamily="2" charset="0"/>
                <a:cs typeface="Khmer OS Siemreap" panose="02000500000000020004" pitchFamily="2" charset="0"/>
              </a:rPr>
              <a:t>?</a:t>
            </a:r>
            <a:endParaRPr lang="en-US" altLang="zh-CN" dirty="0">
              <a:latin typeface="Khmer OS Siemreap" panose="02000500000000020004" pitchFamily="2" charset="0"/>
              <a:cs typeface="Khmer OS Siemreap" panose="02000500000000020004" pitchFamily="2" charset="0"/>
            </a:endParaRPr>
          </a:p>
        </p:txBody>
      </p:sp>
      <p:graphicFrame>
        <p:nvGraphicFramePr>
          <p:cNvPr id="11"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294989" name="Chart" r:id="rId5" imgW="27428571" imgH="16253968" progId="MSGraph.Chart.8">
                  <p:embed followColorScheme="full"/>
                </p:oleObj>
              </mc:Choice>
              <mc:Fallback>
                <p:oleObj name="Chart" r:id="rId5" imgW="27428571" imgH="16253968" progId="MSGraph.Chart.8">
                  <p:embed followColorScheme="full"/>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7"/>
                                </a:srgbClr>
                              </a:outerShdw>
                            </a:effectLst>
                          </a14:hiddenEffects>
                        </a:ext>
                      </a:extLst>
                    </p:spPr>
                  </p:pic>
                </p:oleObj>
              </mc:Fallback>
            </mc:AlternateContent>
          </a:graphicData>
        </a:graphic>
      </p:graphicFrame>
      <p:pic>
        <p:nvPicPr>
          <p:cNvPr id="12" name="Picture 7" descr="dice.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1946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6"/>
          <p:cNvSpPr>
            <a:spLocks noChangeArrowheads="1"/>
          </p:cNvSpPr>
          <p:nvPr/>
        </p:nvSpPr>
        <p:spPr bwMode="auto">
          <a:xfrm>
            <a:off x="5511800" y="3465513"/>
            <a:ext cx="3181350" cy="1568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b="1" dirty="0">
                <a:solidFill>
                  <a:srgbClr val="000000"/>
                </a:solidFill>
                <a:latin typeface="Khmer OS Siemreap" panose="02000500000000020004" pitchFamily="2" charset="0"/>
                <a:cs typeface="Khmer OS Siemreap" panose="02000500000000020004" pitchFamily="2" charset="0"/>
              </a:rPr>
              <a:t>ទ្រឹស្តី អ្នកវិវត្តនិយម</a:t>
            </a:r>
          </a:p>
        </p:txBody>
      </p:sp>
      <p:sp>
        <p:nvSpPr>
          <p:cNvPr id="14" name="Rectangle 7"/>
          <p:cNvSpPr>
            <a:spLocks noChangeArrowheads="1"/>
          </p:cNvSpPr>
          <p:nvPr/>
        </p:nvSpPr>
        <p:spPr bwMode="auto">
          <a:xfrm>
            <a:off x="5500688" y="4611688"/>
            <a:ext cx="3551237" cy="8445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b="1">
                <a:solidFill>
                  <a:srgbClr val="000000"/>
                </a:solidFill>
                <a:latin typeface="Khmer OS Siemreap" panose="02000500000000020004" pitchFamily="2" charset="0"/>
                <a:cs typeface="Khmer OS Siemreap" panose="02000500000000020004" pitchFamily="2" charset="0"/>
              </a:rPr>
              <a:t>ដាវិននិយម​</a:t>
            </a:r>
            <a:endParaRPr lang="en-US" altLang="zh-CN" sz="2400">
              <a:solidFill>
                <a:srgbClr val="000000"/>
              </a:solidFill>
              <a:latin typeface="Khmer OS Siemreap" panose="02000500000000020004" pitchFamily="2" charset="0"/>
              <a:ea typeface="SimSun" panose="02010600030101010101" pitchFamily="2" charset="-122"/>
              <a:cs typeface="Khmer OS Siemreap" panose="02000500000000020004" pitchFamily="2" charset="0"/>
            </a:endParaRPr>
          </a:p>
        </p:txBody>
      </p:sp>
      <p:sp>
        <p:nvSpPr>
          <p:cNvPr id="15" name="Rectangle 5"/>
          <p:cNvSpPr>
            <a:spLocks noChangeArrowheads="1"/>
          </p:cNvSpPr>
          <p:nvPr/>
        </p:nvSpPr>
        <p:spPr bwMode="auto">
          <a:xfrm>
            <a:off x="5511800" y="2805113"/>
            <a:ext cx="3181350" cy="8080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defTabSz="457200">
              <a:spcBef>
                <a:spcPct val="20000"/>
              </a:spcBef>
              <a:buFont typeface="Arial" panose="020B0604020202020204" pitchFamily="34" charset="0"/>
              <a:buChar char="•"/>
              <a:defRPr sz="3200">
                <a:solidFill>
                  <a:schemeClr val="tx1"/>
                </a:solidFill>
                <a:latin typeface="Calibri" panose="020F0502020204030204" pitchFamily="34" charset="0"/>
                <a:ea typeface="MS PGothic" panose="020B0600070205080204" pitchFamily="34" charset="-128"/>
              </a:defRPr>
            </a:lvl1pPr>
            <a:lvl2pPr marL="742950" indent="-285750" defTabSz="457200">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2pPr>
            <a:lvl3pPr marL="1143000" indent="-228600" defTabSz="45720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3pPr>
            <a:lvl4pPr marL="16002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defTabSz="4572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eaLnBrk="1" hangingPunct="1">
              <a:spcBef>
                <a:spcPct val="0"/>
              </a:spcBef>
              <a:buFontTx/>
              <a:buNone/>
            </a:pPr>
            <a:r>
              <a:rPr lang="km-KH" altLang="en-US" sz="4000" b="1">
                <a:solidFill>
                  <a:srgbClr val="000000"/>
                </a:solidFill>
                <a:latin typeface="Khmer OS Siemreap" panose="02000500000000020004" pitchFamily="2" charset="0"/>
                <a:cs typeface="Khmer OS Siemreap" panose="02000500000000020004" pitchFamily="2" charset="0"/>
              </a:rPr>
              <a:t>អ្នកបង្កើត</a:t>
            </a:r>
            <a:endParaRPr lang="en-US" altLang="en-US" sz="4000">
              <a:solidFill>
                <a:srgbClr val="000000"/>
              </a:solidFill>
              <a:latin typeface="Khmer OS Siemreap" panose="02000500000000020004" pitchFamily="2" charset="0"/>
              <a:cs typeface="Khmer OS Siemreap" panose="02000500000000020004" pitchFamily="2" charset="0"/>
            </a:endParaRPr>
          </a:p>
        </p:txBody>
      </p:sp>
    </p:spTree>
  </p:cSld>
  <p:clrMapOvr>
    <a:masterClrMapping/>
  </p:clrMapOvr>
  <p:transition spd="slow"/>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61" name="Picture 2" descr="earthmo2"/>
          <p:cNvPicPr>
            <a:picLocks noChangeAspect="1" noChangeArrowheads="1"/>
          </p:cNvPicPr>
          <p:nvPr/>
        </p:nvPicPr>
        <p:blipFill>
          <a:blip r:embed="rId3" cstate="screen">
            <a:extLst>
              <a:ext uri="{28A0092B-C50C-407E-A947-70E740481C1C}">
                <a14:useLocalDpi xmlns:a14="http://schemas.microsoft.com/office/drawing/2010/main" val="0"/>
              </a:ext>
            </a:extLst>
          </a:blip>
          <a:srcRect t="5969"/>
          <a:stretch>
            <a:fillRect/>
          </a:stretch>
        </p:blipFill>
        <p:spPr bwMode="auto">
          <a:xfrm>
            <a:off x="0" y="-8221"/>
            <a:ext cx="9144000" cy="720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64"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ectangle 3"/>
          <p:cNvSpPr>
            <a:spLocks noGrp="1" noChangeArrowheads="1"/>
          </p:cNvSpPr>
          <p:nvPr>
            <p:ph type="ctrTitle"/>
          </p:nvPr>
        </p:nvSpPr>
        <p:spPr>
          <a:xfrm>
            <a:off x="0" y="762000"/>
            <a:ext cx="4724400" cy="4114800"/>
          </a:xfrm>
        </p:spPr>
        <p:txBody>
          <a:bodyPr/>
          <a:lstStyle/>
          <a:p>
            <a:pPr eaLnBrk="1" hangingPunct="1"/>
            <a:r>
              <a:rPr lang="km-KH" altLang="en-US" sz="6000" b="1" i="1" dirty="0">
                <a:solidFill>
                  <a:schemeClr val="bg1"/>
                </a:solidFill>
                <a:latin typeface="Khmer OS Siemreap" panose="02000500000000020004" pitchFamily="2" charset="0"/>
                <a:cs typeface="Khmer OS Siemreap" panose="02000500000000020004" pitchFamily="2" charset="0"/>
              </a:rPr>
              <a:t>បញ្ហាជាមួយទ្រឹស្តីនៃ</a:t>
            </a:r>
            <a:br>
              <a:rPr lang="km-KH" altLang="en-US" sz="6000" b="1" i="1" dirty="0">
                <a:solidFill>
                  <a:schemeClr val="bg1"/>
                </a:solidFill>
                <a:latin typeface="Khmer OS Siemreap" panose="02000500000000020004" pitchFamily="2" charset="0"/>
                <a:cs typeface="Khmer OS Siemreap" panose="02000500000000020004" pitchFamily="2" charset="0"/>
              </a:rPr>
            </a:br>
            <a:r>
              <a:rPr lang="km-KH" altLang="en-US" sz="6000" b="1" i="1" dirty="0">
                <a:solidFill>
                  <a:schemeClr val="bg1"/>
                </a:solidFill>
                <a:latin typeface="Khmer OS Siemreap" panose="02000500000000020004" pitchFamily="2" charset="0"/>
                <a:cs typeface="Khmer OS Siemreap" panose="02000500000000020004" pitchFamily="2" charset="0"/>
              </a:rPr>
              <a:t>ការវិវត្តន៍</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9" name="Rectangle 4"/>
          <p:cNvSpPr txBox="1">
            <a:spLocks noChangeArrowheads="1"/>
          </p:cNvSpPr>
          <p:nvPr/>
        </p:nvSpPr>
        <p:spPr bwMode="auto">
          <a:xfrm>
            <a:off x="190500" y="5084763"/>
            <a:ext cx="4343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km-KH" altLang="en-US" b="1" kern="0">
                <a:solidFill>
                  <a:schemeClr val="bg1"/>
                </a:solidFill>
                <a:latin typeface="Khmer OS Siemreap" panose="02000500000000020004" pitchFamily="2" charset="0"/>
                <a:cs typeface="Khmer OS Siemreap" panose="02000500000000020004" pitchFamily="2" charset="0"/>
              </a:rPr>
              <a:t>វិទ្យាសាស្រ្ត និង​</a:t>
            </a:r>
            <a:endParaRPr lang="en-US" altLang="en-US" b="1" kern="0">
              <a:solidFill>
                <a:schemeClr val="bg1"/>
              </a:solidFill>
              <a:latin typeface="Khmer OS Siemreap" panose="02000500000000020004" pitchFamily="2" charset="0"/>
              <a:cs typeface="Khmer OS Siemreap" panose="02000500000000020004" pitchFamily="2" charset="0"/>
            </a:endParaRPr>
          </a:p>
          <a:p>
            <a:pPr eaLnBrk="1" hangingPunct="1"/>
            <a:r>
              <a:rPr lang="km-KH" altLang="en-US" b="1" kern="0">
                <a:solidFill>
                  <a:schemeClr val="bg1"/>
                </a:solidFill>
                <a:latin typeface="Khmer OS Siemreap" panose="02000500000000020004" pitchFamily="2" charset="0"/>
                <a:cs typeface="Khmer OS Siemreap" panose="02000500000000020004" pitchFamily="2" charset="0"/>
              </a:rPr>
              <a:t>ទេវសាស្រ្ត</a:t>
            </a:r>
            <a:endParaRPr lang="en-US" altLang="en-US" b="1" kern="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09" name="Picture 2" descr="Cre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9012"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084888"/>
            <a:ext cx="9144000" cy="773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34280" y="0"/>
            <a:ext cx="9142784" cy="2362200"/>
          </a:xfrm>
          <a:effectLst>
            <a:outerShdw blurRad="63500" dist="35921" dir="2700000" algn="ctr" rotWithShape="0">
              <a:schemeClr val="tx2">
                <a:alpha val="74998"/>
              </a:schemeClr>
            </a:outerShdw>
          </a:effectLst>
          <a:extLst/>
        </p:spPr>
        <p:txBody>
          <a:bodyPr/>
          <a:lstStyle/>
          <a:p>
            <a:pPr eaLnBrk="1" hangingPunct="1">
              <a:defRPr/>
            </a:pPr>
            <a:br>
              <a:rPr lang="en-US" sz="36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t>ក្រុមយុវ័យក្នៃការបង្កើតផែនដី ដែលរិះគន់ ការវិត្តន៍</a:t>
            </a:r>
            <a:b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br>
              <a:rPr lang="km-KH" sz="32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rPr>
            </a:br>
            <a: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a:t>
            </a:r>
            <a:r>
              <a:rPr lang="km-KH"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 អ្នកមិនជឿថាមានព្រះ និងជឿថាមានព្រះ</a:t>
            </a:r>
            <a: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t>)</a:t>
            </a:r>
            <a:br>
              <a:rPr lang="en-US" sz="3600" b="1" dirty="0">
                <a:solidFill>
                  <a:schemeClr val="bg1"/>
                </a:solidFill>
                <a:effectLst>
                  <a:glow rad="101600">
                    <a:schemeClr val="tx1">
                      <a:alpha val="75000"/>
                    </a:schemeClr>
                  </a:glow>
                </a:effectLst>
                <a:latin typeface="Khmer OS Battambang" panose="02000500000000020004" pitchFamily="2" charset="0"/>
                <a:cs typeface="Khmer OS Battambang" panose="02000500000000020004" pitchFamily="2" charset="0"/>
              </a:rPr>
            </a:br>
            <a:endParaRPr lang="en-US" sz="3600" b="1" dirty="0">
              <a:solidFill>
                <a:schemeClr val="bg1"/>
              </a:solidFill>
              <a:effectLst>
                <a:glow rad="101600">
                  <a:schemeClr val="tx1">
                    <a:alpha val="75000"/>
                  </a:schemeClr>
                </a:glow>
              </a:effectLst>
              <a:latin typeface="Khmer OS Battambang" panose="02000500000000020004" pitchFamily="2" charset="0"/>
              <a:ea typeface="+mj-ea"/>
              <a:cs typeface="Khmer OS Battambang" panose="02000500000000020004" pitchFamily="2" charset="0"/>
            </a:endParaRPr>
          </a:p>
        </p:txBody>
      </p:sp>
      <p:sp>
        <p:nvSpPr>
          <p:cNvPr id="9" name="Rectangle 4"/>
          <p:cNvSpPr>
            <a:spLocks noGrp="1" noChangeArrowheads="1"/>
          </p:cNvSpPr>
          <p:nvPr>
            <p:ph type="subTitle" idx="1"/>
          </p:nvPr>
        </p:nvSpPr>
        <p:spPr>
          <a:xfrm>
            <a:off x="457200" y="2819400"/>
            <a:ext cx="8507288" cy="2819400"/>
          </a:xfrm>
          <a:effectLst>
            <a:outerShdw blurRad="63500" dist="35921" dir="2700000" algn="ctr" rotWithShape="0">
              <a:schemeClr val="tx2">
                <a:alpha val="74998"/>
              </a:schemeClr>
            </a:outerShdw>
          </a:effectLst>
          <a:extLst/>
        </p:spPr>
        <p:txBody>
          <a:bodyPr/>
          <a:lstStyle/>
          <a:p>
            <a:pPr algn="l" eaLnBrk="1" hangingPunct="1">
              <a:defRPr/>
            </a:pP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១. វិទ្យាស្ថានសា្រវជ្រាវការបង្កើត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–Santee (</a:t>
            </a: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ជិត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 San Diego), CA, USA (icr.org)</a:t>
            </a:r>
          </a:p>
          <a:p>
            <a:pPr algn="l" eaLnBrk="1" hangingPunct="1">
              <a:defRPr/>
            </a:pPr>
            <a:r>
              <a:rPr lang="km-KH"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២. ចម្លើយនៅក្នុង គម្ពីរលោកុប្បតិ្ត</a:t>
            </a:r>
            <a:r>
              <a:rPr lang="en-US" sz="3600" b="1" dirty="0">
                <a:solidFill>
                  <a:schemeClr val="bg1"/>
                </a:solidFill>
                <a:effectLst>
                  <a:glow rad="101600">
                    <a:schemeClr val="tx1">
                      <a:alpha val="75000"/>
                    </a:schemeClr>
                  </a:glow>
                </a:effectLst>
                <a:latin typeface="Khmer OS Battambang" panose="02000500000000020004" pitchFamily="2" charset="0"/>
                <a:ea typeface="ＭＳ Ｐゴシック" charset="0"/>
                <a:cs typeface="Khmer OS Battambang" panose="02000500000000020004" pitchFamily="2" charset="0"/>
              </a:rPr>
              <a:t>–Kentucky, USA (answersingenesis.org)</a:t>
            </a:r>
          </a:p>
        </p:txBody>
      </p:sp>
    </p:spTree>
  </p:cSld>
  <p:clrMapOvr>
    <a:masterClrMapping/>
  </p:clrMapOvr>
  <p:transition spd="med">
    <p:randomBar dir="ver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67"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p>
            <a:pPr algn="ctr" eaLnBrk="1" hangingPunct="1"/>
            <a:endParaRPr lang="en-US" sz="1800">
              <a:solidFill>
                <a:srgbClr val="FFFFFF"/>
              </a:solidFill>
              <a:cs typeface="Arial" charset="0"/>
            </a:endParaRPr>
          </a:p>
        </p:txBody>
      </p:sp>
      <p:sp>
        <p:nvSpPr>
          <p:cNvPr id="5647393" name="Rectangle 33"/>
          <p:cNvSpPr>
            <a:spLocks noGrp="1" noChangeArrowheads="1"/>
          </p:cNvSpPr>
          <p:nvPr>
            <p:ph type="title"/>
          </p:nvPr>
        </p:nvSpPr>
        <p:spPr bwMode="auto">
          <a:xfrm>
            <a:off x="457200" y="-404192"/>
            <a:ext cx="8229600" cy="304800"/>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
        <p:nvSpPr>
          <p:cNvPr id="37"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w="25400">
                <a:solidFill>
                  <a:srgbClr val="000000"/>
                </a:solidFill>
                <a:miter lim="800000"/>
                <a:headEnd/>
                <a:tailEnd/>
              </a14:hiddenLine>
            </a:ext>
          </a:extLst>
        </p:spPr>
        <p:txBody>
          <a:bodyPr lIns="0" tIns="0" rIns="0" bIns="0"/>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endParaRPr lang="en-US" altLang="en-US" sz="1800">
              <a:solidFill>
                <a:srgbClr val="FFFFFF"/>
              </a:solidFill>
              <a:latin typeface="Khmer OS Siemreap" panose="02000500000000020004" pitchFamily="2" charset="0"/>
              <a:cs typeface="Khmer OS Siemreap" panose="02000500000000020004" pitchFamily="2" charset="0"/>
            </a:endParaRPr>
          </a:p>
        </p:txBody>
      </p:sp>
      <p:grpSp>
        <p:nvGrpSpPr>
          <p:cNvPr id="38" name="Group 37"/>
          <p:cNvGrpSpPr>
            <a:grpSpLocks/>
          </p:cNvGrpSpPr>
          <p:nvPr/>
        </p:nvGrpSpPr>
        <p:grpSpPr bwMode="auto">
          <a:xfrm>
            <a:off x="1250950" y="3611673"/>
            <a:ext cx="2241550" cy="3652727"/>
            <a:chOff x="1250950" y="3611772"/>
            <a:chExt cx="2240929" cy="3652628"/>
          </a:xfrm>
        </p:grpSpPr>
        <p:pic>
          <p:nvPicPr>
            <p:cNvPr id="39" name="Picture 10"/>
            <p:cNvPicPr>
              <a:picLocks noChangeArrowheads="1"/>
            </p:cNvPicPr>
            <p:nvPr/>
          </p:nvPicPr>
          <p:blipFill>
            <a:blip r:embed="rId3" cstate="screen">
              <a:extLst>
                <a:ext uri="{28A0092B-C50C-407E-A947-70E740481C1C}">
                  <a14:useLocalDpi xmlns:a14="http://schemas.microsoft.com/office/drawing/2010/main" val="0"/>
                </a:ext>
              </a:extLst>
            </a:blip>
            <a:srcRect t="18163"/>
            <a:stretch>
              <a:fillRect/>
            </a:stretch>
          </p:blipFill>
          <p:spPr bwMode="auto">
            <a:xfrm>
              <a:off x="1250950" y="4167198"/>
              <a:ext cx="2201863" cy="3097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0" name="Rectangle 20"/>
            <p:cNvSpPr>
              <a:spLocks/>
            </p:cNvSpPr>
            <p:nvPr/>
          </p:nvSpPr>
          <p:spPr bwMode="auto">
            <a:xfrm>
              <a:off x="1438911" y="3611772"/>
              <a:ext cx="1892624"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0" tIns="0" rIns="0" bIns="0" anchor="b">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ទឹកបាននៅគ្រប</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លើផែនដី</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1" name="Rectangle 23"/>
            <p:cNvSpPr>
              <a:spLocks/>
            </p:cNvSpPr>
            <p:nvPr/>
          </p:nvSpPr>
          <p:spPr bwMode="auto">
            <a:xfrm>
              <a:off x="1259632" y="6397497"/>
              <a:ext cx="2232247" cy="39395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1-2</a:t>
              </a:r>
            </a:p>
          </p:txBody>
        </p:sp>
      </p:grpSp>
      <p:grpSp>
        <p:nvGrpSpPr>
          <p:cNvPr id="42" name="Group 41"/>
          <p:cNvGrpSpPr>
            <a:grpSpLocks/>
          </p:cNvGrpSpPr>
          <p:nvPr/>
        </p:nvGrpSpPr>
        <p:grpSpPr bwMode="auto">
          <a:xfrm>
            <a:off x="3492500" y="3539676"/>
            <a:ext cx="2087563" cy="3510412"/>
            <a:chOff x="3491880" y="3539714"/>
            <a:chExt cx="2088232" cy="3511116"/>
          </a:xfrm>
        </p:grpSpPr>
        <p:pic>
          <p:nvPicPr>
            <p:cNvPr id="43" name="Picture 1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0438" y="4167198"/>
              <a:ext cx="2057400" cy="28836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4" name="Rectangle 21"/>
            <p:cNvSpPr>
              <a:spLocks/>
            </p:cNvSpPr>
            <p:nvPr/>
          </p:nvSpPr>
          <p:spPr bwMode="auto">
            <a:xfrm>
              <a:off x="3491880" y="3539714"/>
              <a:ext cx="2088232" cy="609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ដីគោ និង</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រុក្ខជាតិ</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5" name="Rectangle 26"/>
            <p:cNvSpPr>
              <a:spLocks/>
            </p:cNvSpPr>
            <p:nvPr/>
          </p:nvSpPr>
          <p:spPr bwMode="auto">
            <a:xfrm>
              <a:off x="3491880" y="6397456"/>
              <a:ext cx="2088232" cy="3940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3</a:t>
              </a:r>
            </a:p>
          </p:txBody>
        </p:sp>
      </p:grpSp>
      <p:grpSp>
        <p:nvGrpSpPr>
          <p:cNvPr id="46" name="Group 45"/>
          <p:cNvGrpSpPr>
            <a:grpSpLocks/>
          </p:cNvGrpSpPr>
          <p:nvPr/>
        </p:nvGrpSpPr>
        <p:grpSpPr bwMode="auto">
          <a:xfrm>
            <a:off x="5580063" y="3543300"/>
            <a:ext cx="2232025" cy="3641725"/>
            <a:chOff x="5580112" y="3543371"/>
            <a:chExt cx="2232248" cy="3642025"/>
          </a:xfrm>
        </p:grpSpPr>
        <p:pic>
          <p:nvPicPr>
            <p:cNvPr id="47" name="Picture 1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0700" y="4167198"/>
              <a:ext cx="2127250" cy="3018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48" name="Rectangle 22"/>
            <p:cNvSpPr>
              <a:spLocks/>
            </p:cNvSpPr>
            <p:nvPr/>
          </p:nvSpPr>
          <p:spPr bwMode="auto">
            <a:xfrm>
              <a:off x="5580112" y="3543371"/>
              <a:ext cx="2232248" cy="6094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ថ្ងៃ</a:t>
              </a: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ខែ</a:t>
              </a: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និងផ្កាយ</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49" name="Rectangle 27"/>
            <p:cNvSpPr>
              <a:spLocks/>
            </p:cNvSpPr>
            <p:nvPr/>
          </p:nvSpPr>
          <p:spPr bwMode="auto">
            <a:xfrm>
              <a:off x="5580112" y="6397478"/>
              <a:ext cx="2160240" cy="3939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km-KH"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ថ្ងៃទី</a:t>
              </a:r>
              <a:r>
                <a:rPr lang="en-US" sz="32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4</a:t>
              </a:r>
            </a:p>
          </p:txBody>
        </p:sp>
      </p:grpSp>
      <p:grpSp>
        <p:nvGrpSpPr>
          <p:cNvPr id="50" name="Group 49"/>
          <p:cNvGrpSpPr>
            <a:grpSpLocks/>
          </p:cNvGrpSpPr>
          <p:nvPr/>
        </p:nvGrpSpPr>
        <p:grpSpPr bwMode="auto">
          <a:xfrm>
            <a:off x="-42863" y="146050"/>
            <a:ext cx="1806576" cy="3222625"/>
            <a:chOff x="-42863" y="145452"/>
            <a:chExt cx="1806551" cy="3223594"/>
          </a:xfrm>
        </p:grpSpPr>
        <p:pic>
          <p:nvPicPr>
            <p:cNvPr id="51" name="Picture 5"/>
            <p:cNvPicPr>
              <a:picLocks noChangeArrowheads="1"/>
            </p:cNvPicPr>
            <p:nvPr/>
          </p:nvPicPr>
          <p:blipFill>
            <a:blip r:embed="rId6" cstate="screen">
              <a:extLst>
                <a:ext uri="{28A0092B-C50C-407E-A947-70E740481C1C}">
                  <a14:useLocalDpi xmlns:a14="http://schemas.microsoft.com/office/drawing/2010/main" val="0"/>
                </a:ext>
              </a:extLst>
            </a:blip>
            <a:srcRect t="13737"/>
            <a:stretch>
              <a:fillRect/>
            </a:stretch>
          </p:blipFill>
          <p:spPr bwMode="auto">
            <a:xfrm>
              <a:off x="-42863" y="715081"/>
              <a:ext cx="1789113" cy="2653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2" name="Rectangle 15"/>
            <p:cNvSpPr>
              <a:spLocks/>
            </p:cNvSpPr>
            <p:nvPr/>
          </p:nvSpPr>
          <p:spPr bwMode="auto">
            <a:xfrm>
              <a:off x="0" y="145452"/>
              <a:ext cx="1763688" cy="369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បន្ទុះដ៏ខ្លាំង១</a:t>
              </a:r>
            </a:p>
          </p:txBody>
        </p:sp>
        <p:sp>
          <p:nvSpPr>
            <p:cNvPr id="53" name="Rectangle 28"/>
            <p:cNvSpPr>
              <a:spLocks/>
            </p:cNvSpPr>
            <p:nvPr/>
          </p:nvSpPr>
          <p:spPr bwMode="auto">
            <a:xfrm>
              <a:off x="0" y="2840054"/>
              <a:ext cx="1691680" cy="507971"/>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 </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54" name="Group 53"/>
          <p:cNvGrpSpPr>
            <a:grpSpLocks/>
          </p:cNvGrpSpPr>
          <p:nvPr/>
        </p:nvGrpSpPr>
        <p:grpSpPr bwMode="auto">
          <a:xfrm>
            <a:off x="1692275" y="152400"/>
            <a:ext cx="1943100" cy="3228975"/>
            <a:chOff x="1691680" y="151884"/>
            <a:chExt cx="1944216" cy="3229491"/>
          </a:xfrm>
        </p:grpSpPr>
        <p:pic>
          <p:nvPicPr>
            <p:cNvPr id="55" name="Picture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63688" y="715081"/>
              <a:ext cx="17907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56" name="Rectangle 16"/>
            <p:cNvSpPr>
              <a:spLocks/>
            </p:cNvSpPr>
            <p:nvPr/>
          </p:nvSpPr>
          <p:spPr bwMode="auto">
            <a:xfrm>
              <a:off x="1691680" y="151884"/>
              <a:ext cx="19442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ផ្កាយ</a:t>
              </a:r>
              <a:endParaRPr lang="en-US"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57" name="Rectangle 29"/>
            <p:cNvSpPr>
              <a:spLocks/>
            </p:cNvSpPr>
            <p:nvPr/>
          </p:nvSpPr>
          <p:spPr bwMode="auto">
            <a:xfrm>
              <a:off x="1691680" y="2843257"/>
              <a:ext cx="1944215" cy="50791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10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 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58" name="Group 57"/>
          <p:cNvGrpSpPr>
            <a:grpSpLocks/>
          </p:cNvGrpSpPr>
          <p:nvPr/>
        </p:nvGrpSpPr>
        <p:grpSpPr bwMode="auto">
          <a:xfrm>
            <a:off x="3635375" y="152400"/>
            <a:ext cx="1873250" cy="3209925"/>
            <a:chOff x="3635896" y="151884"/>
            <a:chExt cx="1872207" cy="3210812"/>
          </a:xfrm>
        </p:grpSpPr>
        <p:pic>
          <p:nvPicPr>
            <p:cNvPr id="59" name="Picture 7"/>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641725" y="715081"/>
              <a:ext cx="1803400" cy="2647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0" name="Rectangle 17"/>
            <p:cNvSpPr>
              <a:spLocks/>
            </p:cNvSpPr>
            <p:nvPr/>
          </p:nvSpPr>
          <p:spPr bwMode="auto">
            <a:xfrm>
              <a:off x="3635896" y="151884"/>
              <a:ext cx="18002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r>
                <a:rPr lang="km-KH"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ព្រះអាទិត្យ</a:t>
              </a:r>
              <a:endParaRPr lang="en-US" altLang="en-US">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1" name="Rectangle 30"/>
            <p:cNvSpPr>
              <a:spLocks/>
            </p:cNvSpPr>
            <p:nvPr/>
          </p:nvSpPr>
          <p:spPr bwMode="auto">
            <a:xfrm>
              <a:off x="3635896" y="2838222"/>
              <a:ext cx="1872207" cy="492579"/>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62" name="Group 61"/>
          <p:cNvGrpSpPr>
            <a:grpSpLocks/>
          </p:cNvGrpSpPr>
          <p:nvPr/>
        </p:nvGrpSpPr>
        <p:grpSpPr bwMode="auto">
          <a:xfrm>
            <a:off x="5435600" y="83280"/>
            <a:ext cx="1944688" cy="3298095"/>
            <a:chOff x="5436096" y="83381"/>
            <a:chExt cx="1944216" cy="3297994"/>
          </a:xfrm>
        </p:grpSpPr>
        <p:pic>
          <p:nvPicPr>
            <p:cNvPr id="63" name="Picture 8"/>
            <p:cNvPicPr>
              <a:picLocks noChangeArrowheads="1"/>
            </p:cNvPicPr>
            <p:nvPr/>
          </p:nvPicPr>
          <p:blipFill>
            <a:blip r:embed="rId9" cstate="screen">
              <a:extLst>
                <a:ext uri="{28A0092B-C50C-407E-A947-70E740481C1C}">
                  <a14:useLocalDpi xmlns:a14="http://schemas.microsoft.com/office/drawing/2010/main" val="0"/>
                </a:ext>
              </a:extLst>
            </a:blip>
            <a:srcRect t="14001"/>
            <a:stretch>
              <a:fillRect/>
            </a:stretch>
          </p:blipFill>
          <p:spPr bwMode="auto">
            <a:xfrm>
              <a:off x="5513388" y="715081"/>
              <a:ext cx="1803400" cy="266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4" name="Rectangle 18"/>
            <p:cNvSpPr>
              <a:spLocks/>
            </p:cNvSpPr>
            <p:nvPr/>
          </p:nvSpPr>
          <p:spPr bwMode="auto">
            <a:xfrm>
              <a:off x="5436096" y="83381"/>
              <a:ext cx="1944216" cy="6093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ការរលាយ</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ផែនដី</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5" name="Rectangle 31"/>
            <p:cNvSpPr>
              <a:spLocks/>
            </p:cNvSpPr>
            <p:nvPr/>
          </p:nvSpPr>
          <p:spPr bwMode="auto">
            <a:xfrm>
              <a:off x="5508104" y="2830353"/>
              <a:ext cx="1872207" cy="492442"/>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4.5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grpSp>
        <p:nvGrpSpPr>
          <p:cNvPr id="66" name="Group 65"/>
          <p:cNvGrpSpPr>
            <a:grpSpLocks/>
          </p:cNvGrpSpPr>
          <p:nvPr/>
        </p:nvGrpSpPr>
        <p:grpSpPr bwMode="auto">
          <a:xfrm>
            <a:off x="7308850" y="-171400"/>
            <a:ext cx="1865313" cy="3513088"/>
            <a:chOff x="7308304" y="-171508"/>
            <a:chExt cx="1865859" cy="3513938"/>
          </a:xfrm>
        </p:grpSpPr>
        <p:pic>
          <p:nvPicPr>
            <p:cNvPr id="67" name="Picture 9"/>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78700" y="715081"/>
              <a:ext cx="1795463" cy="262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68" name="Rectangle 19"/>
            <p:cNvSpPr>
              <a:spLocks/>
            </p:cNvSpPr>
            <p:nvPr/>
          </p:nvSpPr>
          <p:spPr bwMode="auto">
            <a:xfrm>
              <a:off x="7308304" y="-171508"/>
              <a:ext cx="1835695" cy="905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eaLnBrk="1" hangingPunct="1">
                <a:lnSpc>
                  <a:spcPct val="80000"/>
                </a:lnSpc>
              </a:pPr>
              <a:r>
                <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 </a:t>
              </a:r>
            </a:p>
            <a:p>
              <a:pPr algn="ctr" eaLnBrk="1" hangingPunct="1">
                <a:lnSpc>
                  <a:spcPct val="80000"/>
                </a:lnSpc>
              </a:pPr>
              <a:r>
                <a:rPr lang="km-KH"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rPr>
                <a:t>មហាសមុទ្រដំបូង</a:t>
              </a:r>
              <a:endParaRPr lang="en-US" altLang="en-US" dirty="0">
                <a:solidFill>
                  <a:srgbClr val="FFFFFF"/>
                </a:solidFill>
                <a:latin typeface="Khmer OS Siemreap" panose="02000500000000020004" pitchFamily="2" charset="0"/>
                <a:cs typeface="Khmer OS Siemreap" panose="02000500000000020004" pitchFamily="2" charset="0"/>
                <a:sym typeface="Arial" panose="020B0604020202020204" pitchFamily="34" charset="0"/>
              </a:endParaRPr>
            </a:p>
          </p:txBody>
        </p:sp>
        <p:sp>
          <p:nvSpPr>
            <p:cNvPr id="69" name="Rectangle 32"/>
            <p:cNvSpPr>
              <a:spLocks/>
            </p:cNvSpPr>
            <p:nvPr/>
          </p:nvSpPr>
          <p:spPr bwMode="auto">
            <a:xfrm>
              <a:off x="7308304" y="2819427"/>
              <a:ext cx="1835695" cy="507944"/>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0" tIns="0" rIns="0" bIns="0" anchor="ctr">
              <a:spAutoFit/>
            </a:bodyPr>
            <a:lstStyle/>
            <a:p>
              <a:pPr algn="ctr" eaLnBrk="1" hangingPunct="1">
                <a:lnSpc>
                  <a:spcPct val="80000"/>
                </a:lnSpc>
                <a:defRPr/>
              </a:pPr>
              <a:r>
                <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3.8 </a:t>
              </a: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ពាន់លាន</a:t>
              </a:r>
            </a:p>
            <a:p>
              <a:pPr algn="ctr" eaLnBrk="1" hangingPunct="1">
                <a:lnSpc>
                  <a:spcPct val="80000"/>
                </a:lnSpc>
                <a:defRPr/>
              </a:pPr>
              <a:r>
                <a:rPr lang="km-KH"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rPr>
                <a:t>ឆ្នាំមុន</a:t>
              </a:r>
              <a:endParaRPr lang="en-US" sz="2000" b="1" dirty="0">
                <a:solidFill>
                  <a:srgbClr val="FFFFFF"/>
                </a:solidFill>
                <a:effectLst>
                  <a:glow rad="101600">
                    <a:schemeClr val="bg1"/>
                  </a:glow>
                </a:effectLst>
                <a:latin typeface="Khmer OS Siemreap" panose="02000500000000020004" pitchFamily="2" charset="0"/>
                <a:ea typeface="ＭＳ Ｐゴシック" charset="0"/>
                <a:cs typeface="Khmer OS Siemreap" panose="02000500000000020004" pitchFamily="2" charset="0"/>
                <a:sym typeface="Arial" charset="0"/>
              </a:endParaRPr>
            </a:p>
          </p:txBody>
        </p:sp>
      </p:grpSp>
    </p:spTree>
    <p:extLst>
      <p:ext uri="{BB962C8B-B14F-4D97-AF65-F5344CB8AC3E}">
        <p14:creationId xmlns:p14="http://schemas.microsoft.com/office/powerpoint/2010/main" val="145430127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4"/>
                                        </p:tgtEl>
                                        <p:attrNameLst>
                                          <p:attrName>style.visibility</p:attrName>
                                        </p:attrNameLst>
                                      </p:cBhvr>
                                      <p:to>
                                        <p:strVal val="visible"/>
                                      </p:to>
                                    </p:set>
                                    <p:animEffect transition="in" filter="blinds(horizontal)">
                                      <p:cBhvr>
                                        <p:cTn id="12" dur="500"/>
                                        <p:tgtEl>
                                          <p:spTgt spid="5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8"/>
                                        </p:tgtEl>
                                        <p:attrNameLst>
                                          <p:attrName>style.visibility</p:attrName>
                                        </p:attrNameLst>
                                      </p:cBhvr>
                                      <p:to>
                                        <p:strVal val="visible"/>
                                      </p:to>
                                    </p:set>
                                    <p:animEffect transition="in" filter="blinds(horizontal)">
                                      <p:cBhvr>
                                        <p:cTn id="17" dur="500"/>
                                        <p:tgtEl>
                                          <p:spTgt spid="58"/>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2"/>
                                        </p:tgtEl>
                                        <p:attrNameLst>
                                          <p:attrName>style.visibility</p:attrName>
                                        </p:attrNameLst>
                                      </p:cBhvr>
                                      <p:to>
                                        <p:strVal val="visible"/>
                                      </p:to>
                                    </p:set>
                                    <p:animEffect transition="in" filter="blinds(horizontal)">
                                      <p:cBhvr>
                                        <p:cTn id="22" dur="500"/>
                                        <p:tgtEl>
                                          <p:spTgt spid="6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linds(horizontal)">
                                      <p:cBhvr>
                                        <p:cTn id="27" dur="500"/>
                                        <p:tgtEl>
                                          <p:spTgt spid="66"/>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blinds(horizontal)">
                                      <p:cBhvr>
                                        <p:cTn id="32" dur="500"/>
                                        <p:tgtEl>
                                          <p:spTgt spid="3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animEffect transition="in" filter="blinds(horizontal)">
                                      <p:cBhvr>
                                        <p:cTn id="37" dur="500"/>
                                        <p:tgtEl>
                                          <p:spTgt spid="4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blinds(horizontal)">
                                      <p:cBhvr>
                                        <p:cTn id="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13" name="Text Box 17"/>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pic>
        <p:nvPicPr>
          <p:cNvPr id="303114" name="Picture 18"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08" name="Rectangle 20"/>
          <p:cNvSpPr>
            <a:spLocks noChangeArrowheads="1"/>
          </p:cNvSpPr>
          <p:nvPr/>
        </p:nvSpPr>
        <p:spPr bwMode="auto">
          <a:xfrm>
            <a:off x="4495800" y="2514600"/>
            <a:ext cx="4367213"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09" name="Rectangle 21"/>
          <p:cNvSpPr>
            <a:spLocks noChangeArrowheads="1"/>
          </p:cNvSpPr>
          <p:nvPr/>
        </p:nvSpPr>
        <p:spPr bwMode="auto">
          <a:xfrm>
            <a:off x="0" y="2514600"/>
            <a:ext cx="4267200" cy="2179638"/>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0" name="Rectangle 22"/>
          <p:cNvSpPr>
            <a:spLocks noChangeArrowheads="1"/>
          </p:cNvSpPr>
          <p:nvPr/>
        </p:nvSpPr>
        <p:spPr bwMode="auto">
          <a:xfrm>
            <a:off x="4495800" y="4572000"/>
            <a:ext cx="4367213"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3511" name="Rectangle 23"/>
          <p:cNvSpPr>
            <a:spLocks noChangeArrowheads="1"/>
          </p:cNvSpPr>
          <p:nvPr/>
        </p:nvSpPr>
        <p:spPr bwMode="auto">
          <a:xfrm>
            <a:off x="0" y="4572000"/>
            <a:ext cx="4267200" cy="1676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pic>
        <p:nvPicPr>
          <p:cNvPr id="303115" name="Picture 19"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Rectangle 2"/>
          <p:cNvSpPr>
            <a:spLocks noGrp="1" noChangeArrowheads="1"/>
          </p:cNvSpPr>
          <p:nvPr>
            <p:ph type="ctrTitle"/>
          </p:nvPr>
        </p:nvSpPr>
        <p:spPr>
          <a:xfrm>
            <a:off x="2209800" y="381000"/>
            <a:ext cx="4953000" cy="876431"/>
          </a:xfrm>
        </p:spPr>
        <p:txBody>
          <a:bodyPr/>
          <a:lstStyle/>
          <a:p>
            <a:pPr eaLnBrk="1" hangingPunct="1"/>
            <a:r>
              <a:rPr lang="km-KH" altLang="en-US" sz="3600" b="1" i="1" dirty="0">
                <a:solidFill>
                  <a:schemeClr val="bg1"/>
                </a:solidFill>
                <a:latin typeface="Khmer OS Siemreap" panose="02000500000000020004" pitchFamily="2" charset="0"/>
                <a:cs typeface="Khmer OS Siemreap" panose="02000500000000020004" pitchFamily="2" charset="0"/>
              </a:rPr>
              <a:t>ការពន្យល់ដែល</a:t>
            </a:r>
            <a:br>
              <a:rPr lang="km-KH" altLang="en-US" sz="3600" b="1" i="1" dirty="0">
                <a:solidFill>
                  <a:schemeClr val="bg1"/>
                </a:solidFill>
                <a:latin typeface="Khmer OS Siemreap" panose="02000500000000020004" pitchFamily="2" charset="0"/>
                <a:cs typeface="Khmer OS Siemreap" panose="02000500000000020004" pitchFamily="2" charset="0"/>
              </a:rPr>
            </a:br>
            <a:r>
              <a:rPr lang="km-KH" altLang="en-US" sz="3600" b="1" i="1" dirty="0">
                <a:solidFill>
                  <a:schemeClr val="bg1"/>
                </a:solidFill>
                <a:latin typeface="Khmer OS Siemreap" panose="02000500000000020004" pitchFamily="2" charset="0"/>
                <a:cs typeface="Khmer OS Siemreap" panose="02000500000000020004" pitchFamily="2" charset="0"/>
              </a:rPr>
              <a:t>មិនចុះសម្រុងគ្នា</a:t>
            </a:r>
            <a:endParaRPr lang="en-US" altLang="en-US" sz="2800" dirty="0">
              <a:latin typeface="Khmer OS Siemreap" panose="02000500000000020004" pitchFamily="2" charset="0"/>
              <a:cs typeface="Khmer OS Siemreap" panose="02000500000000020004" pitchFamily="2" charset="0"/>
            </a:endParaRPr>
          </a:p>
        </p:txBody>
      </p:sp>
      <p:graphicFrame>
        <p:nvGraphicFramePr>
          <p:cNvPr id="29" name="Group 3"/>
          <p:cNvGraphicFramePr>
            <a:graphicFrameLocks noGrp="1"/>
          </p:cNvGraphicFramePr>
          <p:nvPr>
            <p:extLst>
              <p:ext uri="{D42A27DB-BD31-4B8C-83A1-F6EECF244321}">
                <p14:modId xmlns:p14="http://schemas.microsoft.com/office/powerpoint/2010/main" val="201994858"/>
              </p:ext>
            </p:extLst>
          </p:nvPr>
        </p:nvGraphicFramePr>
        <p:xfrm>
          <a:off x="304800" y="1904998"/>
          <a:ext cx="8382000" cy="4092791"/>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659906">
                <a:tc>
                  <a:txBody>
                    <a:bodyPr/>
                    <a:lstStyle>
                      <a:lvl1pPr marL="365125">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18" marB="45718"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18" marB="4571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362693">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70192">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altLang="en-US" sz="3200" b="1" i="0" u="none" strike="noStrike" cap="none" normalizeH="0" baseline="0" dirty="0">
                        <a:ln>
                          <a:noFill/>
                        </a:ln>
                        <a:solidFill>
                          <a:schemeClr val="bg1"/>
                        </a:solidFill>
                        <a:effectLst/>
                        <a:latin typeface="Arial" panose="020B0604020202020204" pitchFamily="34" charset="0"/>
                        <a:ea typeface="MS PGothic" panose="020B0600070205080204" pitchFamily="34" charset="-128"/>
                        <a:cs typeface="Arial" panose="020B0604020202020204" pitchFamily="34"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sp>
        <p:nvSpPr>
          <p:cNvPr id="30" name="TextBox 29"/>
          <p:cNvSpPr txBox="1">
            <a:spLocks noChangeArrowheads="1"/>
          </p:cNvSpPr>
          <p:nvPr/>
        </p:nvSpPr>
        <p:spPr bwMode="auto">
          <a:xfrm>
            <a:off x="305593" y="3068960"/>
            <a:ext cx="41767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អង្គធាតុដែលហួសពី​អ៊ីដ្រូសែន​ និង​អាលីយ៉ូម​បានកើតឡើងបន្ទាប់ពីរាប់លានឆ្នាំ</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31" name="TextBox 30"/>
          <p:cNvSpPr txBox="1">
            <a:spLocks noChangeArrowheads="1"/>
          </p:cNvSpPr>
          <p:nvPr/>
        </p:nvSpPr>
        <p:spPr bwMode="auto">
          <a:xfrm>
            <a:off x="4482306" y="3068960"/>
            <a:ext cx="4535487"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អង្គធាតុទាំងអស់ បានបង្កើតឡើងជាមួយគ្នា</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32" name="TextBox 31"/>
          <p:cNvSpPr txBox="1">
            <a:spLocks noChangeArrowheads="1"/>
          </p:cNvSpPr>
          <p:nvPr/>
        </p:nvSpPr>
        <p:spPr bwMode="auto">
          <a:xfrm>
            <a:off x="304799" y="4799360"/>
            <a:ext cx="4320381"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ផែនដីបានបង្កើតឡើងយ៉ាងយូរ​ បន្ទាប់ពីផ្កាយ។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33" name="TextBox 32"/>
          <p:cNvSpPr txBox="1">
            <a:spLocks noChangeArrowheads="1"/>
          </p:cNvSpPr>
          <p:nvPr/>
        </p:nvSpPr>
        <p:spPr bwMode="auto">
          <a:xfrm>
            <a:off x="4482306" y="4799360"/>
            <a:ext cx="44196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ផែនដីបានបង្កើតឡើង​</a:t>
            </a:r>
            <a:endParaRPr lang="en-US" altLang="en-US" b="1" dirty="0">
              <a:solidFill>
                <a:schemeClr val="bg1"/>
              </a:solidFill>
              <a:latin typeface="Khmer OS Siemreap" panose="02000500000000020004" pitchFamily="2" charset="0"/>
              <a:cs typeface="Khmer OS Siemreap" panose="02000500000000020004" pitchFamily="2" charset="0"/>
            </a:endParaRPr>
          </a:p>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មុនផ្កាយ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2754563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linds(horizont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2" grpId="0"/>
      <p:bldP spid="3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7587" name="Group 3"/>
          <p:cNvGraphicFramePr>
            <a:graphicFrameLocks noGrp="1"/>
          </p:cNvGraphicFramePr>
          <p:nvPr>
            <p:extLst>
              <p:ext uri="{D42A27DB-BD31-4B8C-83A1-F6EECF244321}">
                <p14:modId xmlns:p14="http://schemas.microsoft.com/office/powerpoint/2010/main" val="1529180098"/>
              </p:ext>
            </p:extLst>
          </p:nvPr>
        </p:nvGraphicFramePr>
        <p:xfrm>
          <a:off x="304800" y="1905000"/>
          <a:ext cx="8382000" cy="4275150"/>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0982">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 </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8" marB="45728"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8" marB="45728"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21396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before the earth</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on the fourth day, after the earth </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55447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Sun formed from older stars</a:t>
                      </a:r>
                    </a:p>
                  </a:txBody>
                  <a:tcPr marT="45718" marB="4571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Sun, moon, and stars formed together</a:t>
                      </a:r>
                    </a:p>
                  </a:txBody>
                  <a:tcPr marT="45718" marB="4571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7209"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10"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11"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7604"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5"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6"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7607"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6" name="Rectangle 2"/>
          <p:cNvSpPr txBox="1">
            <a:spLocks noChangeArrowheads="1"/>
          </p:cNvSpPr>
          <p:nvPr/>
        </p:nvSpPr>
        <p:spPr bwMode="auto">
          <a:xfrm>
            <a:off x="1763713" y="427038"/>
            <a:ext cx="5616575"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i="1" kern="0">
                <a:solidFill>
                  <a:schemeClr val="bg1"/>
                </a:solidFill>
                <a:latin typeface="Khmer OS Siemreap" panose="02000500000000020004" pitchFamily="2" charset="0"/>
                <a:cs typeface="Khmer OS Siemreap" panose="02000500000000020004" pitchFamily="2" charset="0"/>
              </a:rPr>
              <a:t>ការពន្យល់ដែល</a:t>
            </a:r>
            <a:br>
              <a:rPr lang="km-KH" altLang="en-US" sz="4000" b="1" i="1" kern="0">
                <a:solidFill>
                  <a:schemeClr val="bg1"/>
                </a:solidFill>
                <a:latin typeface="Khmer OS Siemreap" panose="02000500000000020004" pitchFamily="2" charset="0"/>
                <a:cs typeface="Khmer OS Siemreap" panose="02000500000000020004" pitchFamily="2" charset="0"/>
              </a:rPr>
            </a:br>
            <a:r>
              <a:rPr lang="km-KH" altLang="en-US" sz="4000" b="1" i="1" kern="0">
                <a:solidFill>
                  <a:schemeClr val="bg1"/>
                </a:solidFill>
                <a:latin typeface="Khmer OS Siemreap" panose="02000500000000020004" pitchFamily="2" charset="0"/>
                <a:cs typeface="Khmer OS Siemreap" panose="02000500000000020004" pitchFamily="2" charset="0"/>
              </a:rPr>
              <a:t>មិនចុះសម្រុងគ្នា</a:t>
            </a:r>
            <a:endParaRPr lang="en-US" altLang="en-US" sz="3200" kern="0" dirty="0">
              <a:latin typeface="Khmer OS Siemreap" panose="02000500000000020004" pitchFamily="2" charset="0"/>
              <a:cs typeface="Khmer OS Siemreap" panose="02000500000000020004" pitchFamily="2" charset="0"/>
            </a:endParaRPr>
          </a:p>
        </p:txBody>
      </p:sp>
      <p:sp>
        <p:nvSpPr>
          <p:cNvPr id="17" name="TextBox 16"/>
          <p:cNvSpPr txBox="1">
            <a:spLocks noChangeArrowheads="1"/>
          </p:cNvSpPr>
          <p:nvPr/>
        </p:nvSpPr>
        <p:spPr bwMode="auto">
          <a:xfrm>
            <a:off x="323850" y="2784723"/>
            <a:ext cx="4103688"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រុក្ខជាតិបានវិវត្តន៍ ក្រោយព្រះអាទិត្យ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8" name="TextBox 17"/>
          <p:cNvSpPr txBox="1">
            <a:spLocks noChangeArrowheads="1"/>
          </p:cNvSpPr>
          <p:nvPr/>
        </p:nvSpPr>
        <p:spPr bwMode="auto">
          <a:xfrm>
            <a:off x="4500563" y="2640013"/>
            <a:ext cx="4103687"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រុក្ខជាតិបានដុះឡើងមុនព្រះអាទិត្យ</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9" name="TextBox 18"/>
          <p:cNvSpPr txBox="1">
            <a:spLocks noChangeArrowheads="1"/>
          </p:cNvSpPr>
          <p:nvPr/>
        </p:nvSpPr>
        <p:spPr bwMode="auto">
          <a:xfrm>
            <a:off x="323850" y="4367213"/>
            <a:ext cx="4103688"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បក្សីបានវវត្តន៍ ពីពពួកសត្វល្មូន</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0" name="TextBox 19"/>
          <p:cNvSpPr txBox="1">
            <a:spLocks noChangeArrowheads="1"/>
          </p:cNvSpPr>
          <p:nvPr/>
        </p:nvSpPr>
        <p:spPr bwMode="auto">
          <a:xfrm>
            <a:off x="4500563" y="4222750"/>
            <a:ext cx="4535487"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សត្វស្លាប បានបង្កើត មុនពពួកសត្វល្មូន </a:t>
            </a:r>
            <a:endParaRPr lang="en-US" altLang="en-US" b="1" dirty="0">
              <a:solidFill>
                <a:schemeClr val="bg1"/>
              </a:solidFill>
              <a:latin typeface="Khmer OS Siemreap" panose="02000500000000020004" pitchFamily="2" charset="0"/>
              <a:cs typeface="Khmer OS Siemreap" panose="02000500000000020004" pitchFamily="2" charset="0"/>
            </a:endParaRPr>
          </a:p>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ពាហនៈ</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5560" name="Group 24"/>
          <p:cNvGraphicFramePr>
            <a:graphicFrameLocks noGrp="1"/>
          </p:cNvGraphicFramePr>
          <p:nvPr>
            <p:extLst>
              <p:ext uri="{D42A27DB-BD31-4B8C-83A1-F6EECF244321}">
                <p14:modId xmlns:p14="http://schemas.microsoft.com/office/powerpoint/2010/main" val="3067472673"/>
              </p:ext>
            </p:extLst>
          </p:nvPr>
        </p:nvGraphicFramePr>
        <p:xfrm>
          <a:off x="304800" y="1905000"/>
          <a:ext cx="8382000" cy="3300413"/>
        </p:xfrm>
        <a:graphic>
          <a:graphicData uri="http://schemas.openxmlformats.org/drawingml/2006/table">
            <a:tbl>
              <a:tblPr/>
              <a:tblGrid>
                <a:gridCol w="4191000">
                  <a:extLst>
                    <a:ext uri="{9D8B030D-6E8A-4147-A177-3AD203B41FA5}">
                      <a16:colId xmlns:a16="http://schemas.microsoft.com/office/drawing/2014/main" val="20000"/>
                    </a:ext>
                  </a:extLst>
                </a:gridCol>
                <a:gridCol w="4191000">
                  <a:extLst>
                    <a:ext uri="{9D8B030D-6E8A-4147-A177-3AD203B41FA5}">
                      <a16:colId xmlns:a16="http://schemas.microsoft.com/office/drawing/2014/main" val="20001"/>
                    </a:ext>
                  </a:extLst>
                </a:gridCol>
              </a:tblGrid>
              <a:tr h="581126">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28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បន្ទុះដ៏ខ្លាំងមួយ​(​</a:t>
                      </a:r>
                      <a:r>
                        <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Big Bang</a:t>
                      </a:r>
                      <a:r>
                        <a:rPr kumimoji="0" lang="km-KH"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 </a:t>
                      </a:r>
                      <a:endParaRPr kumimoji="0" lang="en-US" altLang="en-US" sz="24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4" marB="45724" horzOverflow="overflow">
                    <a:lnL>
                      <a:noFill/>
                    </a:lnL>
                    <a:lnR>
                      <a:noFill/>
                    </a:lnR>
                    <a:lnT>
                      <a:noFill/>
                    </a:lnT>
                    <a:lnB>
                      <a:noFill/>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defRPr>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defRPr>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km-KH"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rPr>
                        <a:t>ព្រះគម្ពីរ</a:t>
                      </a:r>
                      <a:endParaRPr kumimoji="0" lang="en-US" altLang="en-US" sz="3200" b="1" i="0" u="none" strike="noStrike" cap="none" normalizeH="0" baseline="0" dirty="0">
                        <a:ln>
                          <a:noFill/>
                        </a:ln>
                        <a:solidFill>
                          <a:schemeClr val="tx2"/>
                        </a:solidFill>
                        <a:effectLst/>
                        <a:latin typeface="Khmer OS Siemreap" panose="02000500000000020004" pitchFamily="2" charset="0"/>
                        <a:ea typeface="MS PGothic" panose="020B0600070205080204" pitchFamily="34" charset="-128"/>
                        <a:cs typeface="Khmer OS Siemreap" panose="02000500000000020004" pitchFamily="2" charset="0"/>
                      </a:endParaRPr>
                    </a:p>
                  </a:txBody>
                  <a:tcPr marT="45724" marB="45724" horzOverflow="overflow">
                    <a:lnL>
                      <a:noFill/>
                    </a:lnL>
                    <a:lnR>
                      <a:noFill/>
                    </a:lnR>
                    <a:lnT>
                      <a:noFill/>
                    </a:lnT>
                    <a:lnB>
                      <a:noFill/>
                    </a:lnB>
                    <a:lnTlToBr>
                      <a:noFill/>
                    </a:lnTlToBr>
                    <a:lnBlToTr>
                      <a:noFill/>
                    </a:lnBlToTr>
                    <a:solidFill>
                      <a:schemeClr val="bg1"/>
                    </a:solidFill>
                  </a:tcPr>
                </a:tc>
                <a:extLst>
                  <a:ext uri="{0D108BD9-81ED-4DB2-BD59-A6C34878D82A}">
                    <a16:rowId xmlns:a16="http://schemas.microsoft.com/office/drawing/2014/main" val="10000"/>
                  </a:ext>
                </a:extLst>
              </a:tr>
              <a:tr h="1652302">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evolved after the sun</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3200" b="1" i="0" u="none" strike="noStrike" cap="none" normalizeH="0" baseline="0">
                        <a:ln>
                          <a:noFill/>
                        </a:ln>
                        <a:solidFill>
                          <a:schemeClr val="bg1"/>
                        </a:solidFill>
                        <a:effectLst/>
                        <a:latin typeface="Arial" charset="0"/>
                        <a:ea typeface="ＭＳ Ｐゴシック" charset="0"/>
                        <a:cs typeface="ＭＳ Ｐゴシック" charset="0"/>
                      </a:endParaRP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a:ln>
                            <a:noFill/>
                          </a:ln>
                          <a:solidFill>
                            <a:schemeClr val="bg1"/>
                          </a:solidFill>
                          <a:effectLst/>
                          <a:latin typeface="Arial" charset="0"/>
                          <a:ea typeface="ＭＳ Ｐゴシック" charset="0"/>
                          <a:cs typeface="ＭＳ Ｐゴシック" charset="0"/>
                        </a:rPr>
                        <a:t>Plants formed before the sun</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1"/>
                  </a:ext>
                </a:extLst>
              </a:tr>
              <a:tr h="106698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evolved from reptiles</a:t>
                      </a:r>
                    </a:p>
                  </a:txBody>
                  <a:tcPr marT="45728" marB="45728"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3200" b="1" i="0" u="none" strike="noStrike" cap="none" normalizeH="0" baseline="0" dirty="0">
                          <a:ln>
                            <a:noFill/>
                          </a:ln>
                          <a:solidFill>
                            <a:schemeClr val="bg1"/>
                          </a:solidFill>
                          <a:effectLst/>
                          <a:latin typeface="Arial" charset="0"/>
                          <a:ea typeface="ＭＳ Ｐゴシック" charset="0"/>
                          <a:cs typeface="ＭＳ Ｐゴシック" charset="0"/>
                        </a:rPr>
                        <a:t>Birds created before reptiles, mammals</a:t>
                      </a:r>
                    </a:p>
                  </a:txBody>
                  <a:tcPr marT="45728" marB="45728"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305161" name="Picture 17" descr="star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514600"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5162" name="Picture 18" descr="solar system"/>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6750050" y="0"/>
            <a:ext cx="2393950" cy="191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5163" name="Text Box 19"/>
          <p:cNvSpPr txBox="1">
            <a:spLocks noChangeArrowheads="1"/>
          </p:cNvSpPr>
          <p:nvPr/>
        </p:nvSpPr>
        <p:spPr bwMode="auto">
          <a:xfrm>
            <a:off x="2970213" y="6448425"/>
            <a:ext cx="609758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sz="2000" b="1">
                <a:solidFill>
                  <a:schemeClr val="bg1"/>
                </a:solidFill>
                <a:cs typeface="Arial" charset="0"/>
              </a:rPr>
              <a:t>www.christiananswers.net/ q-eden/big-bang.html</a:t>
            </a:r>
          </a:p>
        </p:txBody>
      </p:sp>
      <p:sp>
        <p:nvSpPr>
          <p:cNvPr id="65556" name="Rectangle 20"/>
          <p:cNvSpPr>
            <a:spLocks noChangeArrowheads="1"/>
          </p:cNvSpPr>
          <p:nvPr/>
        </p:nvSpPr>
        <p:spPr bwMode="auto">
          <a:xfrm>
            <a:off x="4495800" y="2514600"/>
            <a:ext cx="4367213"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7" name="Rectangle 21"/>
          <p:cNvSpPr>
            <a:spLocks noChangeArrowheads="1"/>
          </p:cNvSpPr>
          <p:nvPr/>
        </p:nvSpPr>
        <p:spPr bwMode="auto">
          <a:xfrm>
            <a:off x="0" y="2514600"/>
            <a:ext cx="4267200" cy="16002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8" name="Rectangle 22"/>
          <p:cNvSpPr>
            <a:spLocks noChangeArrowheads="1"/>
          </p:cNvSpPr>
          <p:nvPr/>
        </p:nvSpPr>
        <p:spPr bwMode="auto">
          <a:xfrm>
            <a:off x="4495800" y="4191000"/>
            <a:ext cx="4367213"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65559" name="Rectangle 23"/>
          <p:cNvSpPr>
            <a:spLocks noChangeArrowheads="1"/>
          </p:cNvSpPr>
          <p:nvPr/>
        </p:nvSpPr>
        <p:spPr bwMode="auto">
          <a:xfrm>
            <a:off x="0" y="4191000"/>
            <a:ext cx="4267200" cy="2057400"/>
          </a:xfrm>
          <a:prstGeom prst="rect">
            <a:avLst/>
          </a:prstGeom>
          <a:solidFill>
            <a:schemeClr val="tx2"/>
          </a:solidFill>
          <a:ln w="12700" cap="sq">
            <a:solidFill>
              <a:schemeClr val="tx1"/>
            </a:solidFill>
            <a:miter lim="800000"/>
            <a:headEnd type="none" w="sm" len="sm"/>
            <a:tailEnd type="none" w="sm" len="sm"/>
          </a:ln>
        </p:spPr>
        <p:txBody>
          <a:bodyPr wrap="none" anchor="ctr"/>
          <a:lstStyle/>
          <a:p>
            <a:endParaRPr lang="en-US">
              <a:cs typeface="Arial" charset="0"/>
            </a:endParaRPr>
          </a:p>
        </p:txBody>
      </p:sp>
      <p:sp>
        <p:nvSpPr>
          <p:cNvPr id="16" name="Rectangle 2"/>
          <p:cNvSpPr txBox="1">
            <a:spLocks noChangeArrowheads="1"/>
          </p:cNvSpPr>
          <p:nvPr/>
        </p:nvSpPr>
        <p:spPr bwMode="auto">
          <a:xfrm>
            <a:off x="2209800" y="381000"/>
            <a:ext cx="4953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i="1" kern="0">
                <a:solidFill>
                  <a:schemeClr val="bg1"/>
                </a:solidFill>
                <a:latin typeface="Khmer OS Siemreap" panose="02000500000000020004" pitchFamily="2" charset="0"/>
                <a:cs typeface="Khmer OS Siemreap" panose="02000500000000020004" pitchFamily="2" charset="0"/>
              </a:rPr>
              <a:t>ការពន្យល់ដែល</a:t>
            </a:r>
            <a:br>
              <a:rPr lang="km-KH" altLang="en-US" sz="3600" b="1" i="1" kern="0">
                <a:solidFill>
                  <a:schemeClr val="bg1"/>
                </a:solidFill>
                <a:latin typeface="Khmer OS Siemreap" panose="02000500000000020004" pitchFamily="2" charset="0"/>
                <a:cs typeface="Khmer OS Siemreap" panose="02000500000000020004" pitchFamily="2" charset="0"/>
              </a:rPr>
            </a:br>
            <a:r>
              <a:rPr lang="km-KH" altLang="en-US" sz="3600" b="1" i="1" kern="0">
                <a:solidFill>
                  <a:schemeClr val="bg1"/>
                </a:solidFill>
                <a:latin typeface="Khmer OS Siemreap" panose="02000500000000020004" pitchFamily="2" charset="0"/>
                <a:cs typeface="Khmer OS Siemreap" panose="02000500000000020004" pitchFamily="2" charset="0"/>
              </a:rPr>
              <a:t>មិនចុះសម្រុងគ្នា</a:t>
            </a:r>
            <a:endParaRPr lang="en-US" altLang="en-US" sz="2800" kern="0" dirty="0">
              <a:latin typeface="Khmer OS Siemreap" panose="02000500000000020004" pitchFamily="2" charset="0"/>
              <a:cs typeface="Khmer OS Siemreap" panose="02000500000000020004" pitchFamily="2" charset="0"/>
            </a:endParaRPr>
          </a:p>
        </p:txBody>
      </p:sp>
      <p:sp>
        <p:nvSpPr>
          <p:cNvPr id="17" name="TextBox 16"/>
          <p:cNvSpPr txBox="1">
            <a:spLocks noChangeArrowheads="1"/>
          </p:cNvSpPr>
          <p:nvPr/>
        </p:nvSpPr>
        <p:spPr bwMode="auto">
          <a:xfrm>
            <a:off x="323850" y="2712715"/>
            <a:ext cx="4176713"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 បានបង្កើតឡើង មុនផែនដី។</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8" name="TextBox 17"/>
          <p:cNvSpPr txBox="1">
            <a:spLocks noChangeArrowheads="1"/>
          </p:cNvSpPr>
          <p:nvPr/>
        </p:nvSpPr>
        <p:spPr bwMode="auto">
          <a:xfrm>
            <a:off x="4500563" y="2651050"/>
            <a:ext cx="417512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ព្រះអាទិត្យបានបង្កើតឡើង នៅថ្ងៃទី​បួន បន្ទាប់ពីការបង្កើតផែនដី</a:t>
            </a:r>
            <a:r>
              <a:rPr lang="en-US" altLang="en-US" b="1" dirty="0">
                <a:solidFill>
                  <a:schemeClr val="bg1"/>
                </a:solidFill>
                <a:latin typeface="Khmer OS Siemreap" panose="02000500000000020004" pitchFamily="2" charset="0"/>
                <a:cs typeface="Khmer OS Siemreap" panose="02000500000000020004" pitchFamily="2" charset="0"/>
              </a:rPr>
              <a:t> </a:t>
            </a:r>
            <a:r>
              <a:rPr lang="km-KH" altLang="en-US" b="1" dirty="0">
                <a:solidFill>
                  <a:schemeClr val="bg1"/>
                </a:solidFill>
                <a:latin typeface="Khmer OS Siemreap" panose="02000500000000020004" pitchFamily="2" charset="0"/>
                <a:cs typeface="Khmer OS Siemreap" panose="02000500000000020004" pitchFamily="2" charset="0"/>
              </a:rPr>
              <a:t>។</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9" name="TextBox 18"/>
          <p:cNvSpPr txBox="1">
            <a:spLocks noChangeArrowheads="1"/>
          </p:cNvSpPr>
          <p:nvPr/>
        </p:nvSpPr>
        <p:spPr bwMode="auto">
          <a:xfrm>
            <a:off x="323850" y="4595813"/>
            <a:ext cx="4176713"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ព្រះអាទិត្យបានបង្កើតឡើង ពី​ផ្កាយចាស់ៗ។</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20" name="TextBox 19"/>
          <p:cNvSpPr txBox="1">
            <a:spLocks noChangeArrowheads="1"/>
          </p:cNvSpPr>
          <p:nvPr/>
        </p:nvSpPr>
        <p:spPr bwMode="auto">
          <a:xfrm>
            <a:off x="4495800" y="4595813"/>
            <a:ext cx="44958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a:solidFill>
                  <a:schemeClr val="bg1"/>
                </a:solidFill>
                <a:latin typeface="Khmer OS Siemreap" panose="02000500000000020004" pitchFamily="2" charset="0"/>
                <a:cs typeface="Khmer OS Siemreap" panose="02000500000000020004" pitchFamily="2" charset="0"/>
              </a:rPr>
              <a:t>ព្រះអាទិត្យ ព្រះច័ន្ទ និង​ផ្កាយបានបង្កើតជាមួយគ្នា។</a:t>
            </a:r>
            <a:endParaRPr lang="en-US" altLang="en-US" b="1">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rot="16200000">
            <a:off x="-818082" y="1526122"/>
            <a:ext cx="6852820" cy="3783328"/>
          </a:xfrm>
          <a:prstGeom prst="rect">
            <a:avLst/>
          </a:prstGeom>
        </p:spPr>
      </p:pic>
      <p:sp>
        <p:nvSpPr>
          <p:cNvPr id="7"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ភាសានៃព្រះ   ជាម្ចាស់</a:t>
            </a:r>
            <a:endParaRPr lang="en-US" sz="5400"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8"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9" name="Rectangle 3"/>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អ្នកវិទ្យាសាស្រ្តម្នាក់ ធ្វើបទបង្ហាញ </a:t>
            </a:r>
          </a:p>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នូវភស្តុតាង អំពី ជំនឿ</a:t>
            </a:r>
            <a:endParaRPr lang="en-US"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218113" name="Rectangle 2"/>
          <p:cNvSpPr>
            <a:spLocks noGrp="1" noChangeArrowheads="1"/>
          </p:cNvSpPr>
          <p:nvPr>
            <p:ph type="ctrTitle"/>
          </p:nvPr>
        </p:nvSpPr>
        <p:spPr>
          <a:xfrm>
            <a:off x="4724400" y="457200"/>
            <a:ext cx="4267200" cy="4114800"/>
          </a:xfrm>
        </p:spPr>
        <p:txBody>
          <a:bodyPr/>
          <a:lstStyle/>
          <a:p>
            <a:pPr eaLnBrk="1" hangingPunct="1"/>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ការការពារថ្មី </a:t>
            </a:r>
            <a:b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br>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នៃការវិវត្តន៍</a:t>
            </a:r>
            <a:b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br>
            <a:r>
              <a:rPr lang="km-KH" b="1" i="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តាមទ្រឹស្តី</a:t>
            </a:r>
            <a:endParaRPr lang="en-US" dirty="0">
              <a:solidFill>
                <a:schemeClr val="bg1"/>
              </a:solidFill>
              <a:effectLst>
                <a:glow rad="228600">
                  <a:schemeClr val="tx1"/>
                </a:glow>
              </a:effectLst>
              <a:latin typeface="Arial" charset="0"/>
            </a:endParaRPr>
          </a:p>
        </p:txBody>
      </p:sp>
      <p:sp>
        <p:nvSpPr>
          <p:cNvPr id="218114" name="Rectangle 3"/>
          <p:cNvSpPr>
            <a:spLocks noGrp="1" noChangeArrowheads="1"/>
          </p:cNvSpPr>
          <p:nvPr>
            <p:ph type="subTitle" idx="1"/>
          </p:nvPr>
        </p:nvSpPr>
        <p:spPr>
          <a:xfrm>
            <a:off x="4457700" y="4953000"/>
            <a:ext cx="4343400" cy="1905000"/>
          </a:xfrm>
        </p:spPr>
        <p:txBody>
          <a:bodyPr/>
          <a:lstStyle/>
          <a:p>
            <a:pPr eaLnBrk="1" hangingPunct="1"/>
            <a:r>
              <a:rPr lang="en-US" b="1" dirty="0">
                <a:solidFill>
                  <a:schemeClr val="bg1"/>
                </a:solidFill>
                <a:effectLst>
                  <a:glow rad="228600">
                    <a:schemeClr val="tx1"/>
                  </a:glow>
                </a:effectLst>
                <a:latin typeface="Arial" charset="0"/>
              </a:rPr>
              <a:t>New York: </a:t>
            </a:r>
            <a:br>
              <a:rPr lang="en-US" b="1" dirty="0">
                <a:solidFill>
                  <a:schemeClr val="bg1"/>
                </a:solidFill>
                <a:effectLst>
                  <a:glow rad="228600">
                    <a:schemeClr val="tx1"/>
                  </a:glow>
                </a:effectLst>
                <a:latin typeface="Arial" charset="0"/>
              </a:rPr>
            </a:br>
            <a:r>
              <a:rPr lang="en-US" b="1" dirty="0">
                <a:solidFill>
                  <a:schemeClr val="bg1"/>
                </a:solidFill>
                <a:effectLst>
                  <a:glow rad="228600">
                    <a:schemeClr val="tx1"/>
                  </a:glow>
                </a:effectLst>
                <a:latin typeface="Arial" charset="0"/>
              </a:rPr>
              <a:t>Free Press, 2006</a:t>
            </a:r>
          </a:p>
        </p:txBody>
      </p:sp>
      <p:pic>
        <p:nvPicPr>
          <p:cNvPr id="218115" name="Picture 4" descr="LanguageofGod"/>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4485510" y="0"/>
            <a:ext cx="4452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Tree>
  </p:cSld>
  <p:clrMapOvr>
    <a:masterClrMapping/>
  </p:clrMapOvr>
  <p:transition spd="med">
    <p:randomBar dir="vert"/>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249"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2"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ឥឡូវតារាវិទូសង្ស័យ 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752600"/>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endPar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endParaRPr>
          </a:p>
          <a:p>
            <a:pPr eaLnBrk="1" hangingPunct="1">
              <a:spcBef>
                <a:spcPct val="20000"/>
              </a:spcBef>
              <a:defRPr/>
            </a:pP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«ប្រសិនបើ សកលលោកបានកើតមកពីបន្ទុះដ៏ខ្លាំងមួយ អញ្ចឹង រូបធាតុ គួរតែនឹងត្រូវចែកចាយស្មើៗគ្នា។ ទោះបីជាយ៉ាងណាក៏ដោយ សកលលោក មានការបែង ចែកម៉ាស (ដុំ)មិនស្មើគ្នាដែរ។ នេះមានន័យថា រូបធាតុ បានប្រមូលផ្តុំនៅក្នុងតំបន់ក្តៅត្រជាក់ ហើយនឹង​</a:t>
            </a:r>
            <a:r>
              <a:rPr lang="en-US"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 </a:t>
            </a: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ហោះ នៅជុំវិញដោយប្រៀបធៀបនឹង ភូមិភាគទំនេរ។»</a:t>
            </a:r>
          </a:p>
        </p:txBody>
      </p:sp>
    </p:spTree>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1300"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អ្នកតារាវិទូបច្ចុប្បន្នសង្ស័យ </a:t>
            </a:r>
            <a:b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b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860376"/>
            <a:ext cx="8534400" cy="4953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km-KH" sz="3200" b="1" dirty="0">
                <a:solidFill>
                  <a:schemeClr val="bg1"/>
                </a:solidFill>
                <a:effectLst>
                  <a:glow rad="101600">
                    <a:schemeClr val="tx1"/>
                  </a:glow>
                </a:effectLst>
                <a:latin typeface="Arial"/>
                <a:ea typeface="ＭＳ Ｐゴシック" pitchFamily="-112" charset="-128"/>
                <a:cs typeface="Khmer OS Battambang" panose="02000500000000020004" pitchFamily="2" charset="0"/>
              </a:rPr>
              <a:t>«អ្នកតារាវិទូពីរនាក់ ឈ្មោះ</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Geller </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និង</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a:t>
            </a:r>
            <a:r>
              <a:rPr lang="en-US" sz="3200" b="1" dirty="0" err="1">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Huchra</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 </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បានចាប់ផ្តើម កម្មវិធីរង្វាស់មួយ ដែលរំពឹងថា នឹងស្វែងរកបាននូវភស្តុតាងដើម្បីគាំទ្រងដល់ក្រុម គំរូបន្ទុះដ៏ខ្លាំង​  មួយ។ ដោយសារការចងក្រងផែនទីផ្កាយធំ ពួកគេសង្ឃឹមថានឹង បង្ហាញថា អង្គធាតុត្រូវបានចែកស្មើៗគ្នានៅទូទាំងសកលលោក។</a:t>
            </a:r>
            <a:r>
              <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a:t>
            </a:r>
            <a:r>
              <a:rPr lang="km-KH"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rPr>
              <a:t>នៅពេលដែលខ្នាតធំគ្រប់គ្រាងត្រូវបានយកចិត្តទុកដាក់)។</a:t>
            </a:r>
            <a:endParaRPr lang="en-US" sz="3200" b="1" dirty="0">
              <a:solidFill>
                <a:schemeClr val="bg1"/>
              </a:solidFill>
              <a:effectLst>
                <a:glow rad="101600">
                  <a:schemeClr val="tx1"/>
                </a:glow>
              </a:effectLst>
              <a:latin typeface="Khmer OS Battambang" panose="02000500000000020004" pitchFamily="2" charset="0"/>
              <a:ea typeface="ＭＳ Ｐゴシック" pitchFamily="-112" charset="-128"/>
              <a:cs typeface="Khmer OS Battambang" panose="02000500000000020004" pitchFamily="2" charset="0"/>
            </a:endParaRPr>
          </a:p>
        </p:txBody>
      </p:sp>
    </p:spTree>
  </p:cSld>
  <p:clrMapOvr>
    <a:masterClrMapping/>
  </p:clrMapOvr>
  <p:transition spd="med">
    <p:randomBar dir="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5" name="Picture 2" descr="creation-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3348" name="Text Box 5"/>
          <p:cNvSpPr txBox="1">
            <a:spLocks noChangeArrowheads="1"/>
          </p:cNvSpPr>
          <p:nvPr/>
        </p:nvSpPr>
        <p:spPr bwMode="auto">
          <a:xfrm>
            <a:off x="3733800" y="6248400"/>
            <a:ext cx="52149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b="1">
                <a:solidFill>
                  <a:schemeClr val="bg1"/>
                </a:solidFill>
                <a:effectLst>
                  <a:glow rad="101600">
                    <a:schemeClr val="tx1"/>
                  </a:glow>
                </a:effectLst>
                <a:cs typeface="Arial" charset="0"/>
              </a:rPr>
              <a:t>Werner Gitt, answersingenesis.org</a:t>
            </a:r>
          </a:p>
        </p:txBody>
      </p:sp>
      <p:sp>
        <p:nvSpPr>
          <p:cNvPr id="7" name="Rectangle 3"/>
          <p:cNvSpPr>
            <a:spLocks noGrp="1" noChangeArrowheads="1"/>
          </p:cNvSpPr>
          <p:nvPr>
            <p:ph type="ctrTitle"/>
          </p:nvPr>
        </p:nvSpPr>
        <p:spPr>
          <a:xfrm>
            <a:off x="0" y="304800"/>
            <a:ext cx="9144000" cy="1143000"/>
          </a:xfrm>
          <a:effectLst>
            <a:outerShdw blurRad="63500" dist="35921" dir="2700000" algn="ctr" rotWithShape="0">
              <a:schemeClr val="tx2">
                <a:alpha val="74998"/>
              </a:schemeClr>
            </a:outerShdw>
          </a:effectLst>
          <a:extLst>
            <a:ext uri="{FAA26D3D-D897-4be2-8F04-BA451C77F1D7}"/>
          </a:extLst>
        </p:spPr>
        <p:txBody>
          <a:bodyPr/>
          <a:lstStyle/>
          <a:p>
            <a:pPr eaLnBrk="1" hangingPunct="1">
              <a:defRPr/>
            </a:pP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ឥឡូវតារាវិទូសង្ស័យ ដល់ក្រុម </a:t>
            </a:r>
            <a:r>
              <a:rPr lang="en-US"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Big Bang</a:t>
            </a:r>
            <a:r>
              <a:rPr lang="km-KH" sz="40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rPr>
              <a:t> </a:t>
            </a:r>
            <a:endParaRPr lang="en-US"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
        <p:nvSpPr>
          <p:cNvPr id="8" name="Rectangle 4"/>
          <p:cNvSpPr>
            <a:spLocks noChangeArrowheads="1"/>
          </p:cNvSpPr>
          <p:nvPr/>
        </p:nvSpPr>
        <p:spPr bwMode="auto">
          <a:xfrm>
            <a:off x="304800" y="1752600"/>
            <a:ext cx="85344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p>
            <a:pPr eaLnBrk="1" hangingPunct="1">
              <a:spcBef>
                <a:spcPct val="20000"/>
              </a:spcBef>
              <a:defRPr/>
            </a:pPr>
            <a:r>
              <a:rPr lang="km-KH" altLang="ja-JP" sz="3200" b="1" dirty="0">
                <a:solidFill>
                  <a:schemeClr val="bg1"/>
                </a:solidFill>
                <a:effectLst>
                  <a:glow rad="101600">
                    <a:schemeClr val="tx1"/>
                  </a:glow>
                </a:effectLst>
                <a:latin typeface="Arial"/>
                <a:ea typeface="ＭＳ Ｐゴシック" charset="0"/>
                <a:cs typeface="Khmer OS Battambang" panose="02000500000000020004" pitchFamily="2" charset="0"/>
              </a:rPr>
              <a:t>«ការរីកចម្រើនដែលពួកគេបានធ្វើឡើង ជាមួយនឹង </a:t>
            </a:r>
          </a:p>
          <a:p>
            <a:pPr eaLnBrk="1" hangingPunct="1">
              <a:spcBef>
                <a:spcPct val="20000"/>
              </a:spcBef>
              <a:defRPr/>
            </a:pPr>
            <a:r>
              <a:rPr lang="km-KH" altLang="ja-JP" sz="3200" b="1" dirty="0">
                <a:solidFill>
                  <a:schemeClr val="bg1"/>
                </a:solidFill>
                <a:effectLst>
                  <a:glow rad="101600">
                    <a:schemeClr val="tx1"/>
                  </a:glow>
                </a:effectLst>
                <a:latin typeface="Arial"/>
                <a:ea typeface="ＭＳ Ｐゴシック" charset="0"/>
                <a:cs typeface="Khmer OS Battambang" panose="02000500000000020004" pitchFamily="2" charset="0"/>
              </a:rPr>
              <a:t>សេចក្តីសង្ខេបទូទៅអំពីលំហរ របស់ពួកគេ  វាកាន់តែច្បាស់ឡើងថា គំលាតកាឡាក់ស៊ី គឺត្រូវបានប្រមូលផ្តុំគ្នា ដូចជា ទ្វីបពិភពលោកដែលហួសពីលំហរអាកាស ដែលស្ទើរតែទទេស្អាត។ ហើយ គំរូបន្ទុះដ៏ខ្លាំង បានរង្គោះរង្គើ យ៉ាងខ្លាំងដោយសារការរកឃើញនេះ។»</a:t>
            </a:r>
          </a:p>
          <a:p>
            <a:pPr eaLnBrk="1" hangingPunct="1">
              <a:spcBef>
                <a:spcPct val="20000"/>
              </a:spcBef>
              <a:defRPr/>
            </a:pPr>
            <a:endParaRPr lang="en-US" sz="3200" b="1" dirty="0">
              <a:solidFill>
                <a:schemeClr val="bg1"/>
              </a:solidFill>
              <a:effectLst>
                <a:glow rad="101600">
                  <a:schemeClr val="tx1"/>
                </a:glow>
              </a:effectLst>
              <a:latin typeface="Khmer OS Battambang" panose="02000500000000020004" pitchFamily="2" charset="0"/>
              <a:ea typeface="ＭＳ Ｐゴシック" charset="0"/>
              <a:cs typeface="Khmer OS Battambang" panose="02000500000000020004" pitchFamily="2" charset="0"/>
            </a:endParaRPr>
          </a:p>
        </p:txBody>
      </p:sp>
    </p:spTree>
  </p:cSld>
  <p:clrMapOvr>
    <a:masterClrMapping/>
  </p:clrMapOvr>
  <p:transition spd="med">
    <p:randomBar dir="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3" descr="duane gi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52400"/>
            <a:ext cx="3556000" cy="508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7" name="Text Box 14"/>
          <p:cNvSpPr txBox="1">
            <a:spLocks noChangeArrowheads="1"/>
          </p:cNvSpPr>
          <p:nvPr/>
        </p:nvSpPr>
        <p:spPr bwMode="auto">
          <a:xfrm>
            <a:off x="8285163" y="7620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a:spLocks noGrp="1" noChangeArrowheads="1"/>
          </p:cNvSpPr>
          <p:nvPr>
            <p:ph type="subTitle" idx="1"/>
          </p:nvPr>
        </p:nvSpPr>
        <p:spPr>
          <a:xfrm>
            <a:off x="0" y="5268913"/>
            <a:ext cx="4572000" cy="1589087"/>
          </a:xfrm>
        </p:spPr>
        <p:txBody>
          <a:bodyPr/>
          <a:lstStyle/>
          <a:p>
            <a:pPr eaLnBrk="1" hangingPunct="1"/>
            <a:r>
              <a:rPr lang="km-KH" altLang="en-US" sz="2800" b="1" dirty="0">
                <a:solidFill>
                  <a:schemeClr val="bg1"/>
                </a:solidFill>
                <a:latin typeface="Khmer OS Siemreap" panose="02000500000000020004" pitchFamily="2" charset="0"/>
                <a:cs typeface="Khmer OS Siemreap" panose="02000500000000020004" pitchFamily="2" charset="0"/>
              </a:rPr>
              <a:t>បណ្ឌិត</a:t>
            </a:r>
            <a:r>
              <a:rPr lang="en-US" altLang="en-US" sz="2800" b="1" dirty="0">
                <a:solidFill>
                  <a:schemeClr val="bg1"/>
                </a:solidFill>
                <a:latin typeface="Khmer OS Siemreap" panose="02000500000000020004" pitchFamily="2" charset="0"/>
                <a:cs typeface="Khmer OS Siemreap" panose="02000500000000020004" pitchFamily="2" charset="0"/>
              </a:rPr>
              <a:t>. Duane Gish </a:t>
            </a:r>
            <a:endParaRPr lang="km-KH" altLang="en-US" sz="2800" b="1" dirty="0">
              <a:solidFill>
                <a:schemeClr val="bg1"/>
              </a:solidFill>
              <a:latin typeface="Khmer OS Siemreap" panose="02000500000000020004" pitchFamily="2" charset="0"/>
              <a:cs typeface="Khmer OS Siemreap" panose="02000500000000020004" pitchFamily="2" charset="0"/>
            </a:endParaRPr>
          </a:p>
          <a:p>
            <a:pPr eaLnBrk="1" hangingPunct="1"/>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វិទ្យាស្ថានសា្រវជ្រាវការបង្កើត</a:t>
            </a:r>
            <a:r>
              <a:rPr lang="en-US" altLang="en-US" sz="2800" b="1" dirty="0">
                <a:solidFill>
                  <a:schemeClr val="bg1"/>
                </a:solidFill>
                <a:latin typeface="Khmer OS Siemreap" panose="02000500000000020004" pitchFamily="2" charset="0"/>
                <a:cs typeface="Khmer OS Siemreap" panose="02000500000000020004" pitchFamily="2" charset="0"/>
              </a:rPr>
              <a:t>)</a:t>
            </a:r>
          </a:p>
        </p:txBody>
      </p:sp>
      <p:sp>
        <p:nvSpPr>
          <p:cNvPr id="10" name="Text Box 4"/>
          <p:cNvSpPr txBox="1">
            <a:spLocks noChangeArrowheads="1"/>
          </p:cNvSpPr>
          <p:nvPr/>
        </p:nvSpPr>
        <p:spPr bwMode="auto">
          <a:xfrm>
            <a:off x="4860925" y="2574925"/>
            <a:ext cx="42830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722313" indent="-722313">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១.​ គ្មានប្រសិទ្ធភាព </a:t>
            </a:r>
            <a:endParaRPr lang="en-US" altLang="en-US" sz="4000" b="1" dirty="0">
              <a:solidFill>
                <a:schemeClr val="bg1"/>
              </a:solidFill>
              <a:latin typeface="Khmer OS Siemreap" panose="02000500000000020004" pitchFamily="2" charset="0"/>
              <a:cs typeface="Khmer OS Siemreap" panose="02000500000000020004" pitchFamily="2" charset="0"/>
            </a:endParaRPr>
          </a:p>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២.​ មិនតាមរបៀប</a:t>
            </a:r>
          </a:p>
          <a:p>
            <a:pPr marL="0" indent="0">
              <a:spcBef>
                <a:spcPct val="0"/>
              </a:spcBef>
              <a:buNone/>
            </a:pPr>
            <a:r>
              <a:rPr lang="km-KH" altLang="en-US" sz="4000" b="1" dirty="0">
                <a:solidFill>
                  <a:schemeClr val="bg1"/>
                </a:solidFill>
                <a:latin typeface="Khmer OS Siemreap" panose="02000500000000020004" pitchFamily="2" charset="0"/>
                <a:cs typeface="Khmer OS Siemreap" panose="02000500000000020004" pitchFamily="2" charset="0"/>
              </a:rPr>
              <a:t>វិទ្យាសាស្ត្រ​</a:t>
            </a:r>
            <a:endParaRPr lang="en-US" altLang="en-US" sz="4000" b="1" dirty="0">
              <a:solidFill>
                <a:schemeClr val="bg1"/>
              </a:solidFill>
              <a:latin typeface="Khmer OS Siemreap" panose="02000500000000020004" pitchFamily="2" charset="0"/>
              <a:cs typeface="Khmer OS Siemreap" panose="02000500000000020004" pitchFamily="2" charset="0"/>
            </a:endParaRPr>
          </a:p>
        </p:txBody>
      </p:sp>
      <p:sp>
        <p:nvSpPr>
          <p:cNvPr id="11" name="Rectangle 5"/>
          <p:cNvSpPr>
            <a:spLocks noGrp="1" noChangeArrowheads="1"/>
          </p:cNvSpPr>
          <p:nvPr>
            <p:ph type="ctrTitle"/>
          </p:nvPr>
        </p:nvSpPr>
        <p:spPr>
          <a:xfrm>
            <a:off x="4876800" y="228600"/>
            <a:ext cx="3810000" cy="2286000"/>
          </a:xfrm>
        </p:spPr>
        <p:txBody>
          <a:bodyPr/>
          <a:lstStyle/>
          <a:p>
            <a:pPr algn="l" eaLnBrk="1" hangingPunct="1"/>
            <a:r>
              <a:rPr lang="km-KH" altLang="en-US" b="1" i="1" dirty="0">
                <a:solidFill>
                  <a:schemeClr val="bg1"/>
                </a:solidFill>
                <a:latin typeface="Khmer OS Siemreap" panose="02000500000000020004" pitchFamily="2" charset="0"/>
                <a:cs typeface="Khmer OS Siemreap" panose="02000500000000020004" pitchFamily="2" charset="0"/>
              </a:rPr>
              <a:t>ទ្រឹស្តី </a:t>
            </a:r>
            <a:br>
              <a:rPr lang="km-KH" altLang="en-US" b="1" i="1" dirty="0">
                <a:solidFill>
                  <a:schemeClr val="bg1"/>
                </a:solidFill>
                <a:latin typeface="Khmer OS Siemreap" panose="02000500000000020004" pitchFamily="2" charset="0"/>
                <a:cs typeface="Khmer OS Siemreap" panose="02000500000000020004" pitchFamily="2" charset="0"/>
              </a:rPr>
            </a:br>
            <a:r>
              <a:rPr lang="km-KH" altLang="en-US" b="1" i="1" dirty="0">
                <a:solidFill>
                  <a:schemeClr val="bg1"/>
                </a:solidFill>
                <a:latin typeface="Khmer OS Siemreap" panose="02000500000000020004" pitchFamily="2" charset="0"/>
                <a:cs typeface="Khmer OS Siemreap" panose="02000500000000020004" pitchFamily="2" charset="0"/>
              </a:rPr>
              <a:t>ការវិវត្តន៍ គឺ...</a:t>
            </a:r>
            <a:endParaRPr lang="en-US" altLang="en-US"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7"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rot="505510">
            <a:off x="-339317" y="1981200"/>
            <a:ext cx="6294438"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8" name="Picture 4"/>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516694">
            <a:off x="3862388" y="3657600"/>
            <a:ext cx="5738812"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2"/>
          <p:cNvSpPr txBox="1">
            <a:spLocks noChangeArrowheads="1"/>
          </p:cNvSpPr>
          <p:nvPr/>
        </p:nvSpPr>
        <p:spPr bwMode="auto">
          <a:xfrm rot="517598">
            <a:off x="-47217" y="1955770"/>
            <a:ext cx="5400675" cy="6397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400" b="1" dirty="0">
                <a:solidFill>
                  <a:srgbClr val="22228B"/>
                </a:solidFill>
                <a:latin typeface="Khmer OS Siemreap" panose="02000500000000020004" pitchFamily="2" charset="0"/>
                <a:cs typeface="Khmer OS Siemreap" panose="02000500000000020004" pitchFamily="2" charset="0"/>
              </a:rPr>
              <a:t>រឿងនិទានអំពីការប្រែប្រួលជាលំដាប់</a:t>
            </a:r>
            <a:endParaRPr lang="en-US" altLang="en-US" sz="2400" b="1" dirty="0">
              <a:solidFill>
                <a:srgbClr val="22228B"/>
              </a:solidFill>
              <a:latin typeface="Khmer OS Siemreap" panose="02000500000000020004" pitchFamily="2" charset="0"/>
              <a:cs typeface="Khmer OS Siemreap" panose="02000500000000020004" pitchFamily="2" charset="0"/>
            </a:endParaRPr>
          </a:p>
        </p:txBody>
      </p:sp>
      <p:sp>
        <p:nvSpPr>
          <p:cNvPr id="5" name="Title 4"/>
          <p:cNvSpPr>
            <a:spLocks noGrp="1"/>
          </p:cNvSpPr>
          <p:nvPr>
            <p:ph type="title"/>
          </p:nvPr>
        </p:nvSpPr>
        <p:spPr/>
        <p:txBody>
          <a:bodyPr/>
          <a:lstStyle/>
          <a:p>
            <a:endParaRPr lang="en-US"/>
          </a:p>
        </p:txBody>
      </p:sp>
      <p:pic>
        <p:nvPicPr>
          <p:cNvPr id="2" name="Picture 1"/>
          <p:cNvPicPr>
            <a:picLocks noChangeAspect="1"/>
          </p:cNvPicPr>
          <p:nvPr/>
        </p:nvPicPr>
        <p:blipFill>
          <a:blip r:embed="rId5"/>
          <a:stretch>
            <a:fillRect/>
          </a:stretch>
        </p:blipFill>
        <p:spPr>
          <a:xfrm>
            <a:off x="4283968" y="1946296"/>
            <a:ext cx="4693816" cy="2562824"/>
          </a:xfrm>
          <a:prstGeom prst="rect">
            <a:avLst/>
          </a:prstGeom>
        </p:spPr>
      </p:pic>
      <p:sp>
        <p:nvSpPr>
          <p:cNvPr id="15" name="Rectangle 2"/>
          <p:cNvSpPr txBox="1">
            <a:spLocks noChangeArrowheads="1"/>
          </p:cNvSpPr>
          <p:nvPr/>
        </p:nvSpPr>
        <p:spPr bwMode="auto">
          <a:xfrm>
            <a:off x="0" y="76200"/>
            <a:ext cx="91440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200" kern="0">
                <a:solidFill>
                  <a:srgbClr val="FFFFFF"/>
                </a:solidFill>
                <a:latin typeface="Khmer OS Siemreap" panose="02000500000000020004" pitchFamily="2" charset="0"/>
                <a:cs typeface="Khmer OS Siemreap" panose="02000500000000020004" pitchFamily="2" charset="0"/>
              </a:rPr>
              <a:t>ការវិវត្តន៍ ពឹងផ្អែកទៅលើទ្រឹស្តីអំពីការផ្លាស់ប្តូរទម្រង់មួយ ដែលនឹងងាយស្រួសក្លាយជាសត្វរំពា</a:t>
            </a:r>
            <a:endParaRPr lang="en-US" altLang="en-US" sz="3200" kern="0" dirty="0">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828"/>
                                        </p:tgtEl>
                                        <p:attrNameLst>
                                          <p:attrName>style.visibility</p:attrName>
                                        </p:attrNameLst>
                                      </p:cBhvr>
                                      <p:to>
                                        <p:strVal val="visible"/>
                                      </p:to>
                                    </p:set>
                                    <p:animEffect transition="in" filter="fade">
                                      <p:cBhvr>
                                        <p:cTn id="7" dur="500"/>
                                        <p:tgtEl>
                                          <p:spTgt spid="778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82515" y="-17222"/>
            <a:ext cx="5235679" cy="6781800"/>
            <a:chOff x="307871" y="-76200"/>
            <a:chExt cx="5235679" cy="6781800"/>
          </a:xfrm>
        </p:grpSpPr>
        <p:pic>
          <p:nvPicPr>
            <p:cNvPr id="319490"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5779"/>
            <a:stretch>
              <a:fillRect/>
            </a:stretch>
          </p:blipFill>
          <p:spPr bwMode="auto">
            <a:xfrm rot="-648940">
              <a:off x="457200" y="-76200"/>
              <a:ext cx="5086350" cy="678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a:stretch/>
          </p:blipFill>
          <p:spPr bwMode="auto">
            <a:xfrm rot="-648940">
              <a:off x="307871" y="-21539"/>
              <a:ext cx="4638860" cy="180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2" name="Rectangle 2"/>
          <p:cNvSpPr txBox="1">
            <a:spLocks noChangeArrowheads="1"/>
          </p:cNvSpPr>
          <p:nvPr/>
        </p:nvSpPr>
        <p:spPr bwMode="auto">
          <a:xfrm>
            <a:off x="5486400" y="115888"/>
            <a:ext cx="3657600" cy="223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3600" b="1" kern="0">
                <a:solidFill>
                  <a:srgbClr val="FFFFFF"/>
                </a:solidFill>
                <a:latin typeface="Khmer OS Siemreap" panose="02000500000000020004" pitchFamily="2" charset="0"/>
                <a:cs typeface="Khmer OS Siemreap" panose="02000500000000020004" pitchFamily="2" charset="0"/>
              </a:rPr>
              <a:t>តើឌីណូស័រ បានមកមុនមនុស្សឬ?</a:t>
            </a:r>
            <a:endParaRPr lang="en-US" altLang="en-US" sz="3600" b="1" kern="0">
              <a:solidFill>
                <a:srgbClr val="FFFFFF"/>
              </a:solidFill>
              <a:latin typeface="Khmer OS Siemreap" panose="02000500000000020004" pitchFamily="2" charset="0"/>
              <a:cs typeface="Khmer OS Siemreap" panose="02000500000000020004" pitchFamily="2" charset="0"/>
            </a:endParaRPr>
          </a:p>
        </p:txBody>
      </p:sp>
      <p:sp>
        <p:nvSpPr>
          <p:cNvPr id="13" name="Rectangle 5"/>
          <p:cNvSpPr>
            <a:spLocks noChangeArrowheads="1"/>
          </p:cNvSpPr>
          <p:nvPr/>
        </p:nvSpPr>
        <p:spPr bwMode="auto">
          <a:xfrm>
            <a:off x="5791200" y="3124200"/>
            <a:ext cx="3352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3600" b="1">
                <a:solidFill>
                  <a:srgbClr val="FFFFFF"/>
                </a:solidFill>
                <a:latin typeface="Khmer OS Siemreap" panose="02000500000000020004" pitchFamily="2" charset="0"/>
                <a:cs typeface="Khmer OS Siemreap" panose="02000500000000020004" pitchFamily="2" charset="0"/>
              </a:rPr>
              <a:t>ត្រូវហើយ។ ព្រះអង្គបានបង្កើត ឌីណូស័រមុននៅថ្ងៃទី៦នៃការបង្កើត!</a:t>
            </a:r>
            <a:r>
              <a:rPr lang="en-US" altLang="en-US" sz="3600" b="1">
                <a:solidFill>
                  <a:srgbClr val="FFFFFF"/>
                </a:solidFill>
                <a:latin typeface="Khmer OS Siemreap" panose="02000500000000020004" pitchFamily="2" charset="0"/>
                <a:cs typeface="Khmer OS Siemreap" panose="02000500000000020004" pitchFamily="2" charset="0"/>
              </a:rPr>
              <a:t> </a:t>
            </a:r>
          </a:p>
        </p:txBody>
      </p:sp>
      <p:sp>
        <p:nvSpPr>
          <p:cNvPr id="14" name="Rectangle 2"/>
          <p:cNvSpPr txBox="1">
            <a:spLocks noChangeArrowheads="1"/>
          </p:cNvSpPr>
          <p:nvPr/>
        </p:nvSpPr>
        <p:spPr bwMode="auto">
          <a:xfrm rot="20975383">
            <a:off x="863600" y="-258763"/>
            <a:ext cx="3509963" cy="2636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r" eaLnBrk="1" hangingPunct="1">
              <a:spcBef>
                <a:spcPct val="0"/>
              </a:spcBef>
              <a:buFontTx/>
              <a:buNone/>
            </a:pPr>
            <a:r>
              <a:rPr lang="km-KH" altLang="en-US" sz="5400" b="1" u="sng" dirty="0">
                <a:solidFill>
                  <a:srgbClr val="FFFFFF"/>
                </a:solidFill>
                <a:latin typeface="Khmer OS Siemreap" panose="02000500000000020004" pitchFamily="2" charset="0"/>
                <a:cs typeface="Khmer OS Siemreap" panose="02000500000000020004" pitchFamily="2" charset="0"/>
              </a:rPr>
              <a:t>ឌីណូស័រ</a:t>
            </a:r>
            <a:r>
              <a:rPr lang="en-US" altLang="en-US" sz="5400" b="1" u="sng" dirty="0">
                <a:solidFill>
                  <a:srgbClr val="FFFFFF"/>
                </a:solidFill>
                <a:latin typeface="Khmer OS Siemreap" panose="02000500000000020004" pitchFamily="2" charset="0"/>
                <a:cs typeface="Khmer OS Siemreap" panose="02000500000000020004" pitchFamily="2" charset="0"/>
              </a:rPr>
              <a:t> </a:t>
            </a:r>
            <a:r>
              <a:rPr lang="km-KH" altLang="en-US" sz="5400" b="1" baseline="30000" dirty="0">
                <a:solidFill>
                  <a:srgbClr val="FFFFFF"/>
                </a:solidFill>
                <a:latin typeface="Khmer OS Siemreap" panose="02000500000000020004" pitchFamily="2" charset="0"/>
                <a:cs typeface="Khmer OS Siemreap" panose="02000500000000020004" pitchFamily="2" charset="0"/>
              </a:rPr>
              <a:t>ដោយ</a:t>
            </a:r>
            <a:r>
              <a:rPr lang="en-US" altLang="en-US" sz="5400" b="1" baseline="30000" dirty="0">
                <a:solidFill>
                  <a:srgbClr val="FFFFFF"/>
                </a:solidFill>
                <a:latin typeface="Khmer OS Siemreap" panose="02000500000000020004" pitchFamily="2" charset="0"/>
                <a:cs typeface="Khmer OS Siemreap" panose="02000500000000020004" pitchFamily="2" charset="0"/>
              </a:rPr>
              <a:t> </a:t>
            </a:r>
            <a:r>
              <a:rPr lang="km-KH" altLang="en-US" sz="5400" b="1" baseline="30000" dirty="0">
                <a:solidFill>
                  <a:srgbClr val="FFFFFF"/>
                </a:solidFill>
                <a:latin typeface="Khmer OS Siemreap" panose="02000500000000020004" pitchFamily="2" charset="0"/>
                <a:cs typeface="Khmer OS Siemreap" panose="02000500000000020004" pitchFamily="2" charset="0"/>
              </a:rPr>
              <a:t>អ្នក</a:t>
            </a:r>
            <a:r>
              <a:rPr lang="km-KH" altLang="en-US" sz="5400" b="1" u="sng" dirty="0">
                <a:solidFill>
                  <a:srgbClr val="FFFFFF"/>
                </a:solidFill>
                <a:latin typeface="Khmer OS Siemreap" panose="02000500000000020004" pitchFamily="2" charset="0"/>
                <a:cs typeface="Khmer OS Siemreap" panose="02000500000000020004" pitchFamily="2" charset="0"/>
              </a:rPr>
              <a:t>រចនា</a:t>
            </a:r>
            <a:endParaRPr lang="en-US" altLang="en-US" sz="5400" b="1" u="sng" dirty="0">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 descr="hominid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0"/>
            <a:ext cx="8534400" cy="691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ctrTitle"/>
          </p:nvPr>
        </p:nvSpPr>
        <p:spPr>
          <a:xfrm>
            <a:off x="2484438" y="142528"/>
            <a:ext cx="6659562" cy="838200"/>
          </a:xfrm>
        </p:spPr>
        <p:txBody>
          <a:bodyPr/>
          <a:lstStyle/>
          <a:p>
            <a:pPr eaLnBrk="1" hangingPunct="1"/>
            <a:r>
              <a:rPr lang="km-KH" altLang="en-US" b="1" i="1" dirty="0">
                <a:solidFill>
                  <a:schemeClr val="tx1"/>
                </a:solidFill>
                <a:latin typeface="Khmer OS Siemreap" panose="02000500000000020004" pitchFamily="2" charset="0"/>
                <a:cs typeface="Khmer OS Siemreap" panose="02000500000000020004" pitchFamily="2" charset="0"/>
              </a:rPr>
              <a:t>ដើមកំណើតនៃមនុស្ស</a:t>
            </a:r>
            <a:endParaRPr lang="en-US" altLang="en-US" dirty="0">
              <a:solidFill>
                <a:schemeClr val="tx1"/>
              </a:solidFill>
              <a:latin typeface="Khmer OS Siemreap" panose="02000500000000020004" pitchFamily="2" charset="0"/>
              <a:cs typeface="Khmer OS Siemreap" panose="02000500000000020004" pitchFamily="2" charset="0"/>
            </a:endParaRPr>
          </a:p>
        </p:txBody>
      </p:sp>
      <p:sp>
        <p:nvSpPr>
          <p:cNvPr id="8" name="Rectangle 4"/>
          <p:cNvSpPr>
            <a:spLocks noGrp="1" noChangeArrowheads="1"/>
          </p:cNvSpPr>
          <p:nvPr>
            <p:ph type="subTitle" idx="1"/>
          </p:nvPr>
        </p:nvSpPr>
        <p:spPr>
          <a:xfrm>
            <a:off x="457200" y="5715000"/>
            <a:ext cx="4076700" cy="1143000"/>
          </a:xfrm>
        </p:spPr>
        <p:txBody>
          <a:bodyPr/>
          <a:lstStyle/>
          <a:p>
            <a:pPr eaLnBrk="1" hangingPunct="1"/>
            <a:r>
              <a:rPr lang="km-KH" altLang="en-US" b="1">
                <a:latin typeface="Khmer OS Siemreap" panose="02000500000000020004" pitchFamily="2" charset="0"/>
                <a:cs typeface="Khmer OS Siemreap" panose="02000500000000020004" pitchFamily="2" charset="0"/>
              </a:rPr>
              <a:t>ត្រូវ</a:t>
            </a:r>
            <a:r>
              <a:rPr lang="en-US" altLang="en-US" b="1">
                <a:latin typeface="Khmer OS Siemreap" panose="02000500000000020004" pitchFamily="2" charset="0"/>
                <a:cs typeface="Khmer OS Siemreap" panose="02000500000000020004" pitchFamily="2" charset="0"/>
              </a:rPr>
              <a:t>. </a:t>
            </a:r>
            <a:r>
              <a:rPr lang="km-KH" altLang="en-US" b="1">
                <a:latin typeface="Khmer OS Siemreap" panose="02000500000000020004" pitchFamily="2" charset="0"/>
                <a:cs typeface="Khmer OS Siemreap" panose="02000500000000020004" pitchFamily="2" charset="0"/>
              </a:rPr>
              <a:t>យើងមានដើមកំណើតពិតប្រាដក</a:t>
            </a:r>
            <a:endParaRPr lang="en-US" altLang="en-US" b="1">
              <a:latin typeface="Khmer OS Siemreap" panose="02000500000000020004" pitchFamily="2" charset="0"/>
              <a:cs typeface="Khmer OS Siemreap" panose="02000500000000020004" pitchFamily="2" charset="0"/>
            </a:endParaRPr>
          </a:p>
          <a:p>
            <a:pPr eaLnBrk="1" hangingPunct="1"/>
            <a:endParaRPr lang="en-US" altLang="en-US" b="1">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86" name="Picture 3" descr="evolution of m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905000"/>
            <a:ext cx="9144000"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4356100" y="1916113"/>
            <a:ext cx="4752975" cy="360362"/>
          </a:xfrm>
          <a:prstGeom prst="rect">
            <a:avLst/>
          </a:prstGeom>
          <a:solidFill>
            <a:schemeClr val="bg1"/>
          </a:solidFill>
          <a:ln>
            <a:noFill/>
          </a:ln>
          <a:extLs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uk-UA" sz="1600" b="1" i="1" dirty="0">
                <a:solidFill>
                  <a:schemeClr val="accent6">
                    <a:lumMod val="75000"/>
                  </a:schemeClr>
                </a:solidFill>
                <a:latin typeface="Arial" charset="0"/>
              </a:rPr>
              <a:t>'</a:t>
            </a:r>
            <a:r>
              <a:rPr lang="en-US" sz="1600" b="1" i="1" dirty="0" err="1">
                <a:solidFill>
                  <a:schemeClr val="accent6">
                    <a:lumMod val="75000"/>
                  </a:schemeClr>
                </a:solidFill>
                <a:latin typeface="Arial" charset="0"/>
              </a:rPr>
              <a:t>cuz</a:t>
            </a:r>
            <a:r>
              <a:rPr lang="en-US" sz="1600" b="1" i="1" dirty="0">
                <a:solidFill>
                  <a:schemeClr val="accent6">
                    <a:lumMod val="75000"/>
                  </a:schemeClr>
                </a:solidFill>
                <a:latin typeface="Arial" charset="0"/>
              </a:rPr>
              <a:t> your </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uncle</a:t>
            </a:r>
            <a:r>
              <a:rPr lang="ru-RU" sz="1600" b="1" i="1" dirty="0">
                <a:solidFill>
                  <a:schemeClr val="accent6">
                    <a:lumMod val="75000"/>
                  </a:schemeClr>
                </a:solidFill>
                <a:latin typeface="Arial" charset="0"/>
              </a:rPr>
              <a:t>"</a:t>
            </a:r>
            <a:r>
              <a:rPr lang="en-US" sz="1600" b="1" i="1" dirty="0">
                <a:solidFill>
                  <a:schemeClr val="accent6">
                    <a:lumMod val="75000"/>
                  </a:schemeClr>
                </a:solidFill>
                <a:latin typeface="Arial" charset="0"/>
              </a:rPr>
              <a:t> is behind you all the way!</a:t>
            </a:r>
          </a:p>
        </p:txBody>
      </p:sp>
      <p:sp>
        <p:nvSpPr>
          <p:cNvPr id="83972" name="Rectangle 4"/>
          <p:cNvSpPr>
            <a:spLocks noChangeArrowheads="1"/>
          </p:cNvSpPr>
          <p:nvPr/>
        </p:nvSpPr>
        <p:spPr bwMode="auto">
          <a:xfrm>
            <a:off x="4648200" y="1600200"/>
            <a:ext cx="4495800" cy="3733800"/>
          </a:xfrm>
          <a:prstGeom prst="rect">
            <a:avLst/>
          </a:prstGeom>
          <a:solidFill>
            <a:schemeClr val="tx2"/>
          </a:solidFill>
          <a:ln w="9525">
            <a:solidFill>
              <a:schemeClr val="tx1"/>
            </a:solidFill>
            <a:miter lim="800000"/>
            <a:headEnd/>
            <a:tailEnd/>
          </a:ln>
        </p:spPr>
        <p:txBody>
          <a:bodyPr wrap="none" anchor="ctr"/>
          <a:lstStyle/>
          <a:p>
            <a:endParaRPr lang="en-US" dirty="0">
              <a:cs typeface="Arial" charset="0"/>
            </a:endParaRPr>
          </a:p>
        </p:txBody>
      </p:sp>
      <p:sp>
        <p:nvSpPr>
          <p:cNvPr id="8" name="Rectangle 2"/>
          <p:cNvSpPr txBox="1">
            <a:spLocks noChangeArrowheads="1"/>
          </p:cNvSpPr>
          <p:nvPr/>
        </p:nvSpPr>
        <p:spPr bwMode="auto">
          <a:xfrm>
            <a:off x="914400" y="228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b="1" i="1" kern="0">
                <a:solidFill>
                  <a:srgbClr val="00FABE"/>
                </a:solidFill>
                <a:latin typeface="Khmer OS Siemreap" panose="02000500000000020004" pitchFamily="2" charset="0"/>
                <a:cs typeface="Khmer OS Siemreap" panose="02000500000000020004" pitchFamily="2" charset="0"/>
              </a:rPr>
              <a:t>ការផ្លាស់ប្តូរបន្តទៅទៀត</a:t>
            </a:r>
            <a:endParaRPr lang="en-US" altLang="en-US" b="1" kern="0" dirty="0">
              <a:solidFill>
                <a:srgbClr val="00FABE"/>
              </a:solidFill>
              <a:latin typeface="Khmer OS Siemreap" panose="02000500000000020004" pitchFamily="2" charset="0"/>
              <a:cs typeface="Khmer OS Siemreap" panose="02000500000000020004" pitchFamily="2" charset="0"/>
            </a:endParaRPr>
          </a:p>
        </p:txBody>
      </p:sp>
      <p:sp>
        <p:nvSpPr>
          <p:cNvPr id="9" name="Rectangle 2"/>
          <p:cNvSpPr txBox="1">
            <a:spLocks noChangeArrowheads="1"/>
          </p:cNvSpPr>
          <p:nvPr/>
        </p:nvSpPr>
        <p:spPr bwMode="auto">
          <a:xfrm>
            <a:off x="49213" y="2060575"/>
            <a:ext cx="3443287" cy="3603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1600" b="1" i="1" dirty="0">
                <a:solidFill>
                  <a:srgbClr val="22228B"/>
                </a:solidFill>
                <a:latin typeface="Khmer OS Siemreap" panose="02000500000000020004" pitchFamily="2" charset="0"/>
                <a:cs typeface="Khmer OS Siemreap" panose="02000500000000020004" pitchFamily="2" charset="0"/>
              </a:rPr>
              <a:t>ជឿ ប្រសិនអ្នកចង់នៅក្នុង ការវិវត្តន៍</a:t>
            </a:r>
            <a:r>
              <a:rPr lang="en-US" altLang="en-US" sz="1600" b="1" i="1" dirty="0">
                <a:solidFill>
                  <a:srgbClr val="22228B"/>
                </a:solidFill>
                <a:latin typeface="Khmer OS Siemreap" panose="02000500000000020004" pitchFamily="2" charset="0"/>
                <a:cs typeface="Khmer OS Siemreap" panose="02000500000000020004" pitchFamily="2" charset="0"/>
              </a:rPr>
              <a:t>!     </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0"/>
                                        <p:tgtEl>
                                          <p:spTgt spid="83972"/>
                                        </p:tgtEl>
                                      </p:cBhvr>
                                    </p:animEffect>
                                    <p:set>
                                      <p:cBhvr>
                                        <p:cTn id="7" dur="1" fill="hold">
                                          <p:stCondLst>
                                            <p:cond delay="4999"/>
                                          </p:stCondLst>
                                        </p:cTn>
                                        <p:tgtEl>
                                          <p:spTgt spid="8397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 descr="PiltD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5635" name="Text Box 14"/>
          <p:cNvSpPr txBox="1">
            <a:spLocks noChangeArrowheads="1"/>
          </p:cNvSpPr>
          <p:nvPr/>
        </p:nvSpPr>
        <p:spPr bwMode="auto">
          <a:xfrm>
            <a:off x="8285163" y="76200"/>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6" name="Rectangle 3"/>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Piltdown </a:t>
            </a:r>
            <a:r>
              <a:rPr lang="km-KH"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បំណែកក្បាលមនុស្ស</a:t>
            </a: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១៩១២</a:t>
            </a:r>
            <a:r>
              <a:rPr lang="en-US" altLang="en-US" sz="36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3600"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3" name="Picture 4" descr="piltdow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2447925"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684" name="Picture 5" descr="man_27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76800"/>
            <a:ext cx="2420938"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685"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8"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Piltdown </a:t>
            </a: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បំណែកក្បាលមនុស្ស</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១៩១២</a:t>
            </a:r>
            <a:r>
              <a:rPr lang="en-US"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altLang="en-US" sz="4000" dirty="0">
              <a:solidFill>
                <a:schemeClr val="bg1"/>
              </a:solidFill>
              <a:latin typeface="Khmer OS Siemreap" panose="02000500000000020004" pitchFamily="2" charset="0"/>
              <a:cs typeface="Khmer OS Siemreap" panose="02000500000000020004" pitchFamily="2" charset="0"/>
            </a:endParaRPr>
          </a:p>
        </p:txBody>
      </p:sp>
      <p:sp>
        <p:nvSpPr>
          <p:cNvPr id="9" name="Rectangle 3"/>
          <p:cNvSpPr>
            <a:spLocks noChangeArrowheads="1"/>
          </p:cNvSpPr>
          <p:nvPr/>
        </p:nvSpPr>
        <p:spPr bwMode="auto">
          <a:xfrm>
            <a:off x="2981325" y="1484313"/>
            <a:ext cx="6018213"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lnSpc>
                <a:spcPct val="150000"/>
              </a:lnSpc>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គាត់បានទៅជា អ្នកដែលរកឃើញធំបំផុត នៃសតវត្សទី ២០ ដែលទៅជាភាពអាម៉ាសខាងវិទ្យាសាស្ត្រដ៏ធំបំផុតរបស់ខ្លួន។ សំណល់នៃបុព្វបុរសរបស់មនុស្សដែលត្រូវបានគេហៅថា </a:t>
            </a:r>
            <a:r>
              <a:rPr lang="en-US" altLang="en-US" sz="2800" b="1" dirty="0" err="1">
                <a:solidFill>
                  <a:schemeClr val="bg1"/>
                </a:solidFill>
                <a:latin typeface="Khmer OS Siemreap" panose="02000500000000020004" pitchFamily="2" charset="0"/>
                <a:cs typeface="Khmer OS Siemreap" panose="02000500000000020004" pitchFamily="2" charset="0"/>
              </a:rPr>
              <a:t>Eoanthropus</a:t>
            </a:r>
            <a:r>
              <a:rPr lang="en-US" altLang="en-US" sz="2800" b="1" dirty="0">
                <a:solidFill>
                  <a:schemeClr val="bg1"/>
                </a:solidFill>
                <a:latin typeface="Khmer OS Siemreap" panose="02000500000000020004" pitchFamily="2" charset="0"/>
                <a:cs typeface="Khmer OS Siemreap" panose="02000500000000020004" pitchFamily="2" charset="0"/>
              </a:rPr>
              <a:t> </a:t>
            </a:r>
            <a:r>
              <a:rPr lang="en-US" altLang="en-US" sz="2800" b="1" dirty="0" err="1">
                <a:solidFill>
                  <a:schemeClr val="bg1"/>
                </a:solidFill>
                <a:latin typeface="Khmer OS Siemreap" panose="02000500000000020004" pitchFamily="2" charset="0"/>
                <a:cs typeface="Khmer OS Siemreap" panose="02000500000000020004" pitchFamily="2" charset="0"/>
              </a:rPr>
              <a:t>dawsoni</a:t>
            </a:r>
            <a:r>
              <a:rPr lang="km-KH" altLang="en-US" sz="2800" b="1" dirty="0">
                <a:solidFill>
                  <a:schemeClr val="bg1"/>
                </a:solidFill>
                <a:latin typeface="Khmer OS Siemreap" panose="02000500000000020004" pitchFamily="2" charset="0"/>
                <a:cs typeface="Khmer OS Siemreap" panose="02000500000000020004" pitchFamily="2" charset="0"/>
              </a:rPr>
              <a:t> ត្រូវបានគេរកឃើញក្នុងកំឡុងឆ្នាំ </a:t>
            </a:r>
            <a:r>
              <a:rPr lang="en-US" altLang="en-US" sz="2800" b="1" dirty="0">
                <a:solidFill>
                  <a:schemeClr val="bg1"/>
                </a:solidFill>
                <a:latin typeface="Khmer OS Siemreap" panose="02000500000000020004" pitchFamily="2" charset="0"/>
                <a:cs typeface="Khmer OS Siemreap" panose="02000500000000020004" pitchFamily="2" charset="0"/>
              </a:rPr>
              <a:t>1911-1915 </a:t>
            </a:r>
            <a:r>
              <a:rPr lang="km-KH" altLang="en-US" sz="2800" b="1" dirty="0">
                <a:solidFill>
                  <a:schemeClr val="bg1"/>
                </a:solidFill>
                <a:latin typeface="Khmer OS Siemreap" panose="02000500000000020004" pitchFamily="2" charset="0"/>
                <a:cs typeface="Khmer OS Siemreap" panose="02000500000000020004" pitchFamily="2" charset="0"/>
              </a:rPr>
              <a:t>នៅ</a:t>
            </a:r>
            <a:r>
              <a:rPr lang="en-US" altLang="en-US" sz="2800" b="1" dirty="0">
                <a:solidFill>
                  <a:schemeClr val="bg1"/>
                </a:solidFill>
                <a:latin typeface="Khmer OS Siemreap" panose="02000500000000020004" pitchFamily="2" charset="0"/>
                <a:cs typeface="Khmer OS Siemreap" panose="02000500000000020004" pitchFamily="2" charset="0"/>
              </a:rPr>
              <a:t> Piltdown, Sussex.</a:t>
            </a:r>
            <a:endParaRPr lang="en-US" altLang="en-US" sz="1600" b="1" dirty="0">
              <a:solidFill>
                <a:schemeClr val="bg1"/>
              </a:solidFill>
              <a:latin typeface="Khmer OS Siemreap" panose="02000500000000020004" pitchFamily="2" charset="0"/>
              <a:cs typeface="Khmer OS Siemreap" panose="02000500000000020004" pitchFamily="2" charset="0"/>
            </a:endParaRPr>
          </a:p>
          <a:p>
            <a:pPr eaLnBrk="1" hangingPunct="1">
              <a:buFontTx/>
              <a:buNone/>
            </a:pPr>
            <a:endParaRPr lang="en-US" altLang="en-US" sz="1600" b="1" dirty="0">
              <a:solidFill>
                <a:schemeClr val="bg1"/>
              </a:solidFill>
              <a:latin typeface="Khmer OS Siemreap" panose="02000500000000020004" pitchFamily="2" charset="0"/>
              <a:cs typeface="Khmer OS Siemreap" panose="02000500000000020004" pitchFamily="2" charset="0"/>
            </a:endParaRPr>
          </a:p>
          <a:p>
            <a:pPr algn="r" eaLnBrk="1" hangingPunct="1">
              <a:buFontTx/>
              <a:buNone/>
            </a:pPr>
            <a:r>
              <a:rPr lang="en-US" altLang="en-US" sz="2400" b="1" dirty="0">
                <a:solidFill>
                  <a:schemeClr val="bg1"/>
                </a:solidFill>
                <a:latin typeface="Khmer OS Siemreap" panose="02000500000000020004" pitchFamily="2" charset="0"/>
                <a:cs typeface="Khmer OS Siemreap" panose="02000500000000020004" pitchFamily="2" charset="0"/>
                <a:hlinkClick r:id="rId5"/>
              </a:rPr>
              <a:t>www.bbc.co.uk</a:t>
            </a:r>
            <a:r>
              <a:rPr lang="en-US" altLang="en-US" sz="2400" b="1" dirty="0">
                <a:solidFill>
                  <a:schemeClr val="bg1"/>
                </a:solidFill>
                <a:latin typeface="Khmer OS Siemreap" panose="02000500000000020004" pitchFamily="2" charset="0"/>
                <a:cs typeface="Khmer OS Siemreap" panose="02000500000000020004" pitchFamily="2" charset="0"/>
              </a:rPr>
              <a:t> 23 Nov 2003</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rot="16200000">
            <a:off x="-1154437" y="1189766"/>
            <a:ext cx="6852820" cy="4456039"/>
          </a:xfrm>
          <a:prstGeom prst="rect">
            <a:avLst/>
          </a:prstGeom>
        </p:spPr>
      </p:pic>
      <p:sp>
        <p:nvSpPr>
          <p:cNvPr id="6" name="Rectangle 2"/>
          <p:cNvSpPr txBox="1">
            <a:spLocks noChangeArrowheads="1"/>
          </p:cNvSpPr>
          <p:nvPr/>
        </p:nvSpPr>
        <p:spPr bwMode="auto">
          <a:xfrm>
            <a:off x="15898" y="1196752"/>
            <a:ext cx="4700118"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ភាសានៃព្រះ</a:t>
            </a:r>
          </a:p>
          <a:p>
            <a:pPr eaLnBrk="1" hangingPunct="1">
              <a:defRPr/>
            </a:pPr>
            <a:r>
              <a:rPr lang="km-KH" sz="5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ជាម្ចាស់</a:t>
            </a:r>
            <a:endParaRPr lang="en-US" sz="5400"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7" name="Rectangle 3"/>
          <p:cNvSpPr txBox="1">
            <a:spLocks noChangeArrowheads="1"/>
          </p:cNvSpPr>
          <p:nvPr/>
        </p:nvSpPr>
        <p:spPr bwMode="auto">
          <a:xfrm>
            <a:off x="43953" y="5733256"/>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r>
              <a:rPr lang="en-US" b="1">
                <a:solidFill>
                  <a:schemeClr val="bg1"/>
                </a:solidFill>
                <a:effectLst>
                  <a:glow rad="228600">
                    <a:schemeClr val="tx1"/>
                  </a:glow>
                </a:effectLst>
                <a:latin typeface="Times New Roman"/>
                <a:cs typeface="Times New Roman"/>
              </a:rPr>
              <a:t>FRANCIS S. COLLINS</a:t>
            </a:r>
          </a:p>
        </p:txBody>
      </p:sp>
      <p:sp>
        <p:nvSpPr>
          <p:cNvPr id="220161" name="Rectangle 2"/>
          <p:cNvSpPr>
            <a:spLocks noGrp="1" noChangeArrowheads="1"/>
          </p:cNvSpPr>
          <p:nvPr>
            <p:ph type="ctrTitle"/>
          </p:nvPr>
        </p:nvSpPr>
        <p:spPr>
          <a:xfrm>
            <a:off x="4572000" y="115888"/>
            <a:ext cx="4419600" cy="1584920"/>
          </a:xfrm>
        </p:spPr>
        <p:txBody>
          <a:bodyPr/>
          <a:lstStyle/>
          <a:p>
            <a:pPr eaLnBrk="1" hangingPunct="1"/>
            <a:r>
              <a:rPr lang="km-KH" altLang="en-US" b="1" i="1" dirty="0">
                <a:solidFill>
                  <a:schemeClr val="bg1"/>
                </a:solidFill>
                <a:latin typeface="Khmer OS Siemreap" panose="02000500000000020004" pitchFamily="2" charset="0"/>
                <a:cs typeface="Khmer OS Siemreap" panose="02000500000000020004" pitchFamily="2" charset="0"/>
              </a:rPr>
              <a:t>ការអង្កេត</a:t>
            </a:r>
            <a:br>
              <a:rPr lang="km-KH" altLang="en-US" b="1" i="1" dirty="0">
                <a:solidFill>
                  <a:schemeClr val="bg1"/>
                </a:solidFill>
                <a:latin typeface="Khmer OS Siemreap" panose="02000500000000020004" pitchFamily="2" charset="0"/>
                <a:cs typeface="Khmer OS Siemreap" panose="02000500000000020004" pitchFamily="2" charset="0"/>
              </a:rPr>
            </a:br>
            <a:r>
              <a:rPr lang="km-KH" altLang="en-US" b="1" i="1" dirty="0">
                <a:solidFill>
                  <a:schemeClr val="bg1"/>
                </a:solidFill>
                <a:latin typeface="Khmer OS Siemreap" panose="02000500000000020004" pitchFamily="2" charset="0"/>
                <a:cs typeface="Khmer OS Siemreap" panose="02000500000000020004" pitchFamily="2" charset="0"/>
              </a:rPr>
              <a:t>ជាទូទៅ</a:t>
            </a:r>
            <a:endParaRPr lang="en-US" dirty="0">
              <a:solidFill>
                <a:schemeClr val="bg1"/>
              </a:solidFill>
              <a:latin typeface="Arial" charset="0"/>
            </a:endParaRPr>
          </a:p>
        </p:txBody>
      </p:sp>
      <p:sp>
        <p:nvSpPr>
          <p:cNvPr id="9219" name="Rectangle 3"/>
          <p:cNvSpPr>
            <a:spLocks noGrp="1" noChangeArrowheads="1"/>
          </p:cNvSpPr>
          <p:nvPr>
            <p:ph type="subTitle" idx="1"/>
          </p:nvPr>
        </p:nvSpPr>
        <p:spPr>
          <a:xfrm>
            <a:off x="4562028" y="1981200"/>
            <a:ext cx="4546476" cy="4876800"/>
          </a:xfrm>
        </p:spPr>
        <p:txBody>
          <a:bodyPr/>
          <a:lstStyle/>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ភាសាសមញ្ញា</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មធ្យោយ ដែលណែនាំឲ្យ ស្គាល់ </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ជំហរនៃការលន់តួទោស</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បំណុល ចំពោះ</a:t>
            </a:r>
            <a:r>
              <a:rPr lang="en-US" altLang="en-US" b="1" dirty="0">
                <a:solidFill>
                  <a:schemeClr val="bg1"/>
                </a:solidFill>
                <a:latin typeface="Khmer OS Siemreap" panose="02000500000000020004" pitchFamily="2" charset="0"/>
                <a:cs typeface="Khmer OS Siemreap" panose="02000500000000020004" pitchFamily="2" charset="0"/>
              </a:rPr>
              <a:t>C. S. Lewis</a:t>
            </a:r>
          </a:p>
          <a:p>
            <a:pPr marL="179388" indent="-179388" algn="l" eaLnBrk="1" hangingPunct="1">
              <a:buFontTx/>
              <a:buChar char="•"/>
            </a:pPr>
            <a:r>
              <a:rPr lang="km-KH" altLang="en-US" b="1" dirty="0">
                <a:solidFill>
                  <a:schemeClr val="bg1"/>
                </a:solidFill>
                <a:latin typeface="Khmer OS Siemreap" panose="02000500000000020004" pitchFamily="2" charset="0"/>
                <a:cs typeface="Khmer OS Siemreap" panose="02000500000000020004" pitchFamily="2" charset="0"/>
              </a:rPr>
              <a:t>អន្តរកម្មតិចតួចជាមួយ បទគម្ពីរ</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9" name="Rectangle 3">
            <a:extLst>
              <a:ext uri="{FF2B5EF4-FFF2-40B4-BE49-F238E27FC236}">
                <a16:creationId xmlns:a16="http://schemas.microsoft.com/office/drawing/2014/main" id="{BF0E6B66-C43A-5F43-BC07-1E889B757616}"/>
              </a:ext>
            </a:extLst>
          </p:cNvPr>
          <p:cNvSpPr txBox="1">
            <a:spLocks noChangeArrowheads="1"/>
          </p:cNvSpPr>
          <p:nvPr/>
        </p:nvSpPr>
        <p:spPr bwMode="auto">
          <a:xfrm>
            <a:off x="43953" y="294234"/>
            <a:ext cx="4644008" cy="1118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អ្នកវិទ្យាសាស្រ្តម្នាក់ ធ្វើបទបង្ហាញ </a:t>
            </a:r>
          </a:p>
          <a:p>
            <a:pPr eaLnBrk="1" hangingPunct="1">
              <a:defRPr/>
            </a:pPr>
            <a:r>
              <a:rPr lang="km-KH"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នូវភស្តុតាង អំពី ជំនឿ</a:t>
            </a:r>
            <a:endParaRPr lang="en-US" sz="2400"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2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1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219">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219">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21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9"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0" name="Picture 3" descr="NEANDERTH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76400"/>
            <a:ext cx="23622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nebraska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33563"/>
            <a:ext cx="5491163" cy="502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9732"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មនុស្ស </a:t>
            </a:r>
            <a:r>
              <a:rPr lang="en-US"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Nebraska </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km-KH"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១៩២២</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kern="0" dirty="0">
              <a:solidFill>
                <a:schemeClr val="bg1"/>
              </a:solidFill>
              <a:latin typeface="Khmer OS Siemreap" panose="02000500000000020004" pitchFamily="2" charset="0"/>
              <a:cs typeface="Khmer OS Siemreap" panose="02000500000000020004" pitchFamily="2" charset="0"/>
            </a:endParaRPr>
          </a:p>
        </p:txBody>
      </p:sp>
      <p:sp>
        <p:nvSpPr>
          <p:cNvPr id="11" name="Rounded Rectangle 10"/>
          <p:cNvSpPr>
            <a:spLocks noChangeArrowheads="1"/>
          </p:cNvSpPr>
          <p:nvPr/>
        </p:nvSpPr>
        <p:spPr bwMode="auto">
          <a:xfrm>
            <a:off x="3059113" y="1484313"/>
            <a:ext cx="6084887" cy="865187"/>
          </a:xfrm>
          <a:prstGeom prst="roundRect">
            <a:avLst>
              <a:gd name="adj" fmla="val 16667"/>
            </a:avLst>
          </a:prstGeom>
          <a:solidFill>
            <a:srgbClr val="FFFFFF"/>
          </a:solidFill>
          <a:ln w="9525">
            <a:solidFill>
              <a:schemeClr val="tx1"/>
            </a:solidFill>
            <a:round/>
            <a:headEnd/>
            <a:tailEnd/>
          </a:ln>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2400" b="1" i="1" dirty="0">
                <a:latin typeface="Khmer OS Siemreap" panose="02000500000000020004" pitchFamily="2" charset="0"/>
                <a:cs typeface="Khmer OS Siemreap" panose="02000500000000020004" pitchFamily="2" charset="0"/>
              </a:rPr>
              <a:t>ទីនេះ </a:t>
            </a:r>
            <a:r>
              <a:rPr lang="en-US" altLang="en-US" sz="2400" b="1" i="1" dirty="0" err="1">
                <a:latin typeface="Khmer OS Siemreap" panose="02000500000000020004" pitchFamily="2" charset="0"/>
                <a:cs typeface="Khmer OS Siemreap" panose="02000500000000020004" pitchFamily="2" charset="0"/>
              </a:rPr>
              <a:t>Lookie</a:t>
            </a:r>
            <a:r>
              <a:rPr lang="en-US" altLang="en-US" sz="2400" b="1" i="1" dirty="0">
                <a:latin typeface="Khmer OS Siemreap" panose="02000500000000020004" pitchFamily="2" charset="0"/>
                <a:cs typeface="Khmer OS Siemreap" panose="02000500000000020004" pitchFamily="2" charset="0"/>
              </a:rPr>
              <a:t> , </a:t>
            </a:r>
            <a:r>
              <a:rPr lang="km-KH" altLang="en-US" sz="2400" b="1" i="1" dirty="0">
                <a:latin typeface="Khmer OS Siemreap" panose="02000500000000020004" pitchFamily="2" charset="0"/>
                <a:cs typeface="Khmer OS Siemreap" panose="02000500000000020004" pitchFamily="2" charset="0"/>
              </a:rPr>
              <a:t> មានម្នាក់បានប្រមាថផ្នូររបស់</a:t>
            </a:r>
          </a:p>
          <a:p>
            <a:pPr algn="ctr" eaLnBrk="1" hangingPunct="1">
              <a:spcBef>
                <a:spcPct val="0"/>
              </a:spcBef>
              <a:buFontTx/>
              <a:buNone/>
            </a:pPr>
            <a:r>
              <a:rPr lang="km-KH" altLang="en-US" sz="2400" b="1" i="1" dirty="0">
                <a:latin typeface="Khmer OS Siemreap" panose="02000500000000020004" pitchFamily="2" charset="0"/>
                <a:cs typeface="Khmer OS Siemreap" panose="02000500000000020004" pitchFamily="2" charset="0"/>
              </a:rPr>
              <a:t>លោកពូ </a:t>
            </a:r>
            <a:r>
              <a:rPr lang="en-US" altLang="en-US" sz="2400" b="1" i="1" dirty="0">
                <a:latin typeface="Khmer OS Siemreap" panose="02000500000000020004" pitchFamily="2" charset="0"/>
                <a:cs typeface="Khmer OS Siemreap" panose="02000500000000020004" pitchFamily="2" charset="0"/>
              </a:rPr>
              <a:t>Buck!</a:t>
            </a:r>
            <a:endParaRPr lang="km-KH" altLang="en-US" sz="2400" b="1" i="1" dirty="0">
              <a:latin typeface="Khmer OS Siemreap" panose="02000500000000020004" pitchFamily="2" charset="0"/>
              <a:cs typeface="Khmer OS Siemreap" panose="02000500000000020004" pitchFamily="2" charset="0"/>
            </a:endParaRPr>
          </a:p>
          <a:p>
            <a:pPr algn="ctr" eaLnBrk="1" hangingPunct="1">
              <a:spcBef>
                <a:spcPct val="0"/>
              </a:spcBef>
              <a:buFontTx/>
              <a:buNone/>
            </a:pPr>
            <a:endParaRPr lang="en-US" altLang="en-US" sz="2400" b="1" i="1" dirty="0">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90116"/>
                                        </p:tgtEl>
                                        <p:attrNameLst>
                                          <p:attrName>style.visibility</p:attrName>
                                        </p:attrNameLst>
                                      </p:cBhvr>
                                      <p:to>
                                        <p:strVal val="visible"/>
                                      </p:to>
                                    </p:set>
                                    <p:animEffect transition="in" filter="dissolve">
                                      <p:cBhvr>
                                        <p:cTn id="7" dur="500"/>
                                        <p:tgtEl>
                                          <p:spTgt spid="901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9" name="Picture 4" descr="cavetre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4650" y="1752600"/>
            <a:ext cx="2309813" cy="250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1780" name="Picture 6" descr="neanderthal.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381000" y="4086225"/>
            <a:ext cx="2295525"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1781"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txBox="1">
            <a:spLocks noChangeArrowheads="1"/>
          </p:cNvSpPr>
          <p:nvPr/>
        </p:nvSpPr>
        <p:spPr bwMode="auto">
          <a:xfrm>
            <a:off x="381000" y="457200"/>
            <a:ext cx="8458200" cy="914400"/>
          </a:xfrm>
          <a:prstGeom prst="rect">
            <a:avLst/>
          </a:prstGeom>
          <a:gradFill rotWithShape="0">
            <a:gsLst>
              <a:gs pos="0">
                <a:srgbClr val="722F17"/>
              </a:gs>
              <a:gs pos="50000">
                <a:srgbClr val="722F17">
                  <a:gamma/>
                  <a:shade val="27451"/>
                  <a:invGamma/>
                </a:srgbClr>
              </a:gs>
              <a:gs pos="100000">
                <a:srgbClr val="722F17"/>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defRPr/>
            </a:pPr>
            <a:r>
              <a:rPr lang="km-KH"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មនុស្ស</a:t>
            </a:r>
            <a:r>
              <a:rPr lang="en-US" sz="48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Neanderthal </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១៨៦០</a:t>
            </a:r>
            <a:r>
              <a:rPr lang="en-US" sz="4000" b="1" kern="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endParaRPr lang="en-US" kern="0" dirty="0">
              <a:solidFill>
                <a:schemeClr val="bg1"/>
              </a:solidFill>
              <a:latin typeface="Khmer OS Siemreap" panose="02000500000000020004" pitchFamily="2" charset="0"/>
              <a:cs typeface="Khmer OS Siemreap" panose="02000500000000020004" pitchFamily="2" charset="0"/>
            </a:endParaRPr>
          </a:p>
        </p:txBody>
      </p:sp>
      <p:sp>
        <p:nvSpPr>
          <p:cNvPr id="10" name="Rectangle 3"/>
          <p:cNvSpPr txBox="1">
            <a:spLocks noChangeArrowheads="1"/>
          </p:cNvSpPr>
          <p:nvPr/>
        </p:nvSpPr>
        <p:spPr bwMode="auto">
          <a:xfrm>
            <a:off x="3048000" y="1752600"/>
            <a:ext cx="60960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None/>
              <a:defRPr sz="3200">
                <a:solidFill>
                  <a:schemeClr val="tx1"/>
                </a:solidFill>
                <a:latin typeface="Arial"/>
                <a:ea typeface="ＭＳ Ｐゴシック" charset="0"/>
                <a:cs typeface="Arial"/>
              </a:defRPr>
            </a:lvl1pPr>
            <a:lvl2pPr marL="457200" indent="0" algn="ctr" rtl="0" eaLnBrk="0" fontAlgn="base" hangingPunct="0">
              <a:spcBef>
                <a:spcPct val="20000"/>
              </a:spcBef>
              <a:spcAft>
                <a:spcPct val="0"/>
              </a:spcAft>
              <a:buNone/>
              <a:defRPr sz="2800">
                <a:solidFill>
                  <a:schemeClr val="tx1"/>
                </a:solidFill>
                <a:latin typeface="Arial"/>
                <a:ea typeface="ＭＳ Ｐゴシック" pitchFamily="-112" charset="-128"/>
                <a:cs typeface="Arial"/>
              </a:defRPr>
            </a:lvl2pPr>
            <a:lvl3pPr marL="914400" indent="0" algn="ctr" rtl="0" eaLnBrk="0" fontAlgn="base" hangingPunct="0">
              <a:spcBef>
                <a:spcPct val="20000"/>
              </a:spcBef>
              <a:spcAft>
                <a:spcPct val="0"/>
              </a:spcAft>
              <a:buNone/>
              <a:defRPr sz="2400">
                <a:solidFill>
                  <a:schemeClr val="tx1"/>
                </a:solidFill>
                <a:latin typeface="Arial"/>
                <a:ea typeface="ＭＳ Ｐゴシック" pitchFamily="-112" charset="-128"/>
                <a:cs typeface="Arial"/>
              </a:defRPr>
            </a:lvl3pPr>
            <a:lvl4pPr marL="13716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4pPr>
            <a:lvl5pPr marL="1828800" indent="0" algn="ctr" rtl="0" eaLnBrk="0" fontAlgn="base" hangingPunct="0">
              <a:spcBef>
                <a:spcPct val="20000"/>
              </a:spcBef>
              <a:spcAft>
                <a:spcPct val="0"/>
              </a:spcAft>
              <a:buNone/>
              <a:defRPr sz="2000">
                <a:solidFill>
                  <a:schemeClr val="tx1"/>
                </a:solidFill>
                <a:latin typeface="Arial"/>
                <a:ea typeface="ＭＳ Ｐゴシック" pitchFamily="-112" charset="-128"/>
                <a:cs typeface="Arial"/>
              </a:defRPr>
            </a:lvl5pPr>
            <a:lvl6pPr marL="2286000" indent="0" algn="ctr" rtl="0" fontAlgn="base">
              <a:spcBef>
                <a:spcPct val="20000"/>
              </a:spcBef>
              <a:spcAft>
                <a:spcPct val="0"/>
              </a:spcAft>
              <a:buNone/>
              <a:defRPr sz="2000">
                <a:solidFill>
                  <a:schemeClr val="tx1"/>
                </a:solidFill>
                <a:latin typeface="+mn-lt"/>
                <a:ea typeface="ＭＳ Ｐゴシック" pitchFamily="-112" charset="-128"/>
              </a:defRPr>
            </a:lvl6pPr>
            <a:lvl7pPr marL="2743200" indent="0" algn="ctr" rtl="0" fontAlgn="base">
              <a:spcBef>
                <a:spcPct val="20000"/>
              </a:spcBef>
              <a:spcAft>
                <a:spcPct val="0"/>
              </a:spcAft>
              <a:buNone/>
              <a:defRPr sz="2000">
                <a:solidFill>
                  <a:schemeClr val="tx1"/>
                </a:solidFill>
                <a:latin typeface="+mn-lt"/>
                <a:ea typeface="ＭＳ Ｐゴシック" pitchFamily="-112" charset="-128"/>
              </a:defRPr>
            </a:lvl7pPr>
            <a:lvl8pPr marL="3200400" indent="0" algn="ctr" rtl="0" fontAlgn="base">
              <a:spcBef>
                <a:spcPct val="20000"/>
              </a:spcBef>
              <a:spcAft>
                <a:spcPct val="0"/>
              </a:spcAft>
              <a:buNone/>
              <a:defRPr sz="2000">
                <a:solidFill>
                  <a:schemeClr val="tx1"/>
                </a:solidFill>
                <a:latin typeface="+mn-lt"/>
                <a:ea typeface="ＭＳ Ｐゴシック" pitchFamily="-112" charset="-128"/>
              </a:defRPr>
            </a:lvl8pPr>
            <a:lvl9pPr marL="3657600" indent="0" algn="ctr" rtl="0" fontAlgn="base">
              <a:spcBef>
                <a:spcPct val="20000"/>
              </a:spcBef>
              <a:spcAft>
                <a:spcPct val="0"/>
              </a:spcAft>
              <a:buNone/>
              <a:defRPr sz="2000">
                <a:solidFill>
                  <a:schemeClr val="tx1"/>
                </a:solidFill>
                <a:latin typeface="+mn-lt"/>
                <a:ea typeface="ＭＳ Ｐゴシック" pitchFamily="-112" charset="-128"/>
              </a:defRPr>
            </a:lvl9pPr>
          </a:lstStyle>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ភាពកោងខាងលើ</a:t>
            </a:r>
            <a:r>
              <a:rPr lang="en-US" altLang="en-US" sz="2800" b="1" kern="0" dirty="0">
                <a:solidFill>
                  <a:schemeClr val="bg1"/>
                </a:solidFill>
                <a:latin typeface="Khmer OS Siemreap" panose="02000500000000020004" pitchFamily="2" charset="0"/>
                <a:cs typeface="Khmer OS Siemreap" panose="02000500000000020004" pitchFamily="2" charset="0"/>
              </a:rPr>
              <a:t> </a:t>
            </a:r>
            <a:endParaRPr lang="km-KH"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លលាដ៏ក្បាល </a:t>
            </a:r>
            <a:r>
              <a:rPr lang="en-US" altLang="en-US" sz="2800" b="1" kern="0" dirty="0">
                <a:solidFill>
                  <a:schemeClr val="bg1"/>
                </a:solidFill>
                <a:latin typeface="Khmer OS Siemreap" panose="02000500000000020004" pitchFamily="2" charset="0"/>
                <a:cs typeface="Khmer OS Siemreap" panose="02000500000000020004" pitchFamily="2" charset="0"/>
              </a:rPr>
              <a:t>Flatter </a:t>
            </a:r>
            <a:endParaRPr lang="km-KH"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បន្ទាប់ពីឆ្នាំ</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១៩០៨</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បានបង្ហាញដោយ លោក</a:t>
            </a:r>
            <a:r>
              <a:rPr lang="en-US" altLang="en-US" sz="2800" b="1" kern="0" dirty="0">
                <a:solidFill>
                  <a:schemeClr val="bg1"/>
                </a:solidFill>
                <a:latin typeface="Khmer OS Siemreap" panose="02000500000000020004" pitchFamily="2" charset="0"/>
                <a:cs typeface="Khmer OS Siemreap" panose="02000500000000020004" pitchFamily="2" charset="0"/>
              </a:rPr>
              <a:t> Rudolph Virchow </a:t>
            </a:r>
            <a:r>
              <a:rPr lang="km-KH" altLang="en-US" sz="2800" b="1" kern="0" dirty="0">
                <a:solidFill>
                  <a:schemeClr val="bg1"/>
                </a:solidFill>
                <a:latin typeface="Khmer OS Siemreap" panose="02000500000000020004" pitchFamily="2" charset="0"/>
                <a:cs typeface="Khmer OS Siemreap" panose="02000500000000020004" pitchFamily="2" charset="0"/>
              </a:rPr>
              <a:t>ជាជនជាតិបារាំង ជាមួយជម្ងឺរលាកសន្លាក់</a:t>
            </a:r>
            <a:r>
              <a:rPr lang="en-US" altLang="en-US" sz="2800" b="1" kern="0" dirty="0">
                <a:solidFill>
                  <a:schemeClr val="bg1"/>
                </a:solidFill>
                <a:latin typeface="Khmer OS Siemreap" panose="02000500000000020004" pitchFamily="2" charset="0"/>
                <a:cs typeface="Khmer OS Siemreap" panose="02000500000000020004" pitchFamily="2" charset="0"/>
              </a:rPr>
              <a:t>!</a:t>
            </a: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អ្នកផ្សេងទៀត បានក្រោកដើរបាន</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marL="268288" indent="-268288" algn="l" eaLnBrk="1" hangingPunct="1">
              <a:buFontTx/>
              <a:buChar char="•"/>
            </a:pPr>
            <a:r>
              <a:rPr lang="km-KH" altLang="en-US" sz="2800" b="1" kern="0" dirty="0">
                <a:solidFill>
                  <a:schemeClr val="bg1"/>
                </a:solidFill>
                <a:latin typeface="Khmer OS Siemreap" panose="02000500000000020004" pitchFamily="2" charset="0"/>
                <a:cs typeface="Khmer OS Siemreap" panose="02000500000000020004" pitchFamily="2" charset="0"/>
              </a:rPr>
              <a:t>តាមកាំរស្មី</a:t>
            </a:r>
            <a:r>
              <a:rPr lang="en-US" altLang="en-US" sz="2800" b="1" kern="0" dirty="0">
                <a:solidFill>
                  <a:schemeClr val="bg1"/>
                </a:solidFill>
                <a:latin typeface="Khmer OS Siemreap" panose="02000500000000020004" pitchFamily="2" charset="0"/>
                <a:cs typeface="Khmer OS Siemreap" panose="02000500000000020004" pitchFamily="2" charset="0"/>
              </a:rPr>
              <a:t>X- </a:t>
            </a:r>
            <a:r>
              <a:rPr lang="km-KH" altLang="en-US" sz="2800" b="1" kern="0" dirty="0">
                <a:solidFill>
                  <a:schemeClr val="bg1"/>
                </a:solidFill>
                <a:latin typeface="Khmer OS Siemreap" panose="02000500000000020004" pitchFamily="2" charset="0"/>
                <a:cs typeface="Khmer OS Siemreap" panose="02000500000000020004" pitchFamily="2" charset="0"/>
              </a:rPr>
              <a:t>បញ្ជាក់ថាពួកវាក្លាយជាមនុស្សដែលមានរោគក្រិស</a:t>
            </a:r>
            <a:r>
              <a:rPr lang="en-US" altLang="en-US" sz="2800" b="1" kern="0" dirty="0">
                <a:solidFill>
                  <a:schemeClr val="bg1"/>
                </a:solidFill>
                <a:latin typeface="Khmer OS Siemreap" panose="02000500000000020004" pitchFamily="2" charset="0"/>
                <a:cs typeface="Khmer OS Siemreap" panose="02000500000000020004" pitchFamily="2" charset="0"/>
              </a:rPr>
              <a:t> (</a:t>
            </a:r>
            <a:r>
              <a:rPr lang="km-KH" altLang="en-US" sz="2800" b="1" kern="0" dirty="0">
                <a:solidFill>
                  <a:schemeClr val="bg1"/>
                </a:solidFill>
                <a:latin typeface="Khmer OS Siemreap" panose="02000500000000020004" pitchFamily="2" charset="0"/>
                <a:cs typeface="Khmer OS Siemreap" panose="02000500000000020004" pitchFamily="2" charset="0"/>
              </a:rPr>
              <a:t>បង្កឡើងដោយសារខ្វះ វីតាមី</a:t>
            </a:r>
            <a:r>
              <a:rPr lang="en-US" altLang="en-US" sz="2800" b="1" kern="0" dirty="0">
                <a:solidFill>
                  <a:schemeClr val="bg1"/>
                </a:solidFill>
                <a:latin typeface="Khmer OS Siemreap" panose="02000500000000020004" pitchFamily="2" charset="0"/>
                <a:cs typeface="Khmer OS Siemreap" panose="02000500000000020004" pitchFamily="2" charset="0"/>
              </a:rPr>
              <a:t> D)</a:t>
            </a:r>
          </a:p>
        </p:txBody>
      </p:sp>
    </p:spTree>
  </p:cSld>
  <p:clrMapOvr>
    <a:masterClrMapping/>
  </p:clrMapOvr>
  <p:transition spd="med">
    <p:randomBar dir="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827" name="Picture 4" descr="afarensi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676400"/>
            <a:ext cx="3784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3829" name="Text Box 14"/>
          <p:cNvSpPr txBox="1">
            <a:spLocks noChangeArrowheads="1"/>
          </p:cNvSpPr>
          <p:nvPr/>
        </p:nvSpPr>
        <p:spPr bwMode="auto">
          <a:xfrm>
            <a:off x="8285163" y="-26988"/>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9"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m-KH"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«ខ្ញុំស្រឡាញ់</a:t>
            </a:r>
            <a:r>
              <a:rPr lang="en-US"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Lucy</a:t>
            </a:r>
            <a:r>
              <a:rPr lang="km-KH" altLang="en-US" sz="4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a:t>
            </a:r>
            <a:r>
              <a:rPr lang="en-US" altLang="en-US" sz="40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(1973)</a:t>
            </a:r>
            <a:endParaRPr lang="en-US" altLang="en-US" b="1" dirty="0">
              <a:solidFill>
                <a:schemeClr val="bg1"/>
              </a:solidFill>
              <a:latin typeface="Khmer OS Siemreap" panose="02000500000000020004" pitchFamily="2" charset="0"/>
              <a:cs typeface="Khmer OS Siemreap" panose="02000500000000020004" pitchFamily="2" charset="0"/>
            </a:endParaRPr>
          </a:p>
        </p:txBody>
      </p:sp>
      <p:sp>
        <p:nvSpPr>
          <p:cNvPr id="10" name="Rectangle 3"/>
          <p:cNvSpPr>
            <a:spLocks noGrp="1" noChangeArrowheads="1"/>
          </p:cNvSpPr>
          <p:nvPr>
            <p:ph type="subTitle" idx="1"/>
          </p:nvPr>
        </p:nvSpPr>
        <p:spPr>
          <a:xfrm>
            <a:off x="4343400" y="1752600"/>
            <a:ext cx="4800600" cy="1143000"/>
          </a:xfrm>
        </p:spPr>
        <p:txBody>
          <a:bodyPr/>
          <a:lstStyle/>
          <a:p>
            <a:pPr algn="l" eaLnBrk="1" hangingPunct="1"/>
            <a:r>
              <a:rPr lang="en-US" altLang="en-US" sz="2800" b="1" i="1" dirty="0">
                <a:solidFill>
                  <a:schemeClr val="bg1"/>
                </a:solidFill>
                <a:latin typeface="Khmer OS Siemreap" panose="02000500000000020004" pitchFamily="2" charset="0"/>
                <a:cs typeface="Khmer OS Siemreap" panose="02000500000000020004" pitchFamily="2" charset="0"/>
              </a:rPr>
              <a:t>Australopithecus afarensis</a:t>
            </a:r>
            <a:r>
              <a:rPr lang="en-US" altLang="en-US" sz="2800" b="1" dirty="0">
                <a:solidFill>
                  <a:schemeClr val="bg1"/>
                </a:solidFill>
                <a:latin typeface="Khmer OS Siemreap" panose="02000500000000020004" pitchFamily="2" charset="0"/>
                <a:cs typeface="Khmer OS Siemreap" panose="02000500000000020004" pitchFamily="2" charset="0"/>
              </a:rPr>
              <a:t> (</a:t>
            </a:r>
            <a:r>
              <a:rPr lang="km-KH" altLang="en-US" sz="2800" b="1" dirty="0">
                <a:solidFill>
                  <a:schemeClr val="bg1"/>
                </a:solidFill>
                <a:latin typeface="Khmer OS Siemreap" panose="02000500000000020004" pitchFamily="2" charset="0"/>
                <a:cs typeface="Khmer OS Siemreap" panose="02000500000000020004" pitchFamily="2" charset="0"/>
              </a:rPr>
              <a:t>ឈ្មោះហៅក្រៅ</a:t>
            </a:r>
            <a:r>
              <a:rPr lang="ru-RU" altLang="ja-JP" sz="2800" b="1" dirty="0">
                <a:solidFill>
                  <a:schemeClr val="bg1"/>
                </a:solidFill>
                <a:latin typeface="Arial" panose="020B0604020202020204" pitchFamily="34" charset="0"/>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Lucy</a:t>
            </a:r>
            <a:r>
              <a:rPr lang="ru-RU" altLang="ja-JP" sz="2800" b="1" dirty="0">
                <a:solidFill>
                  <a:schemeClr val="bg1"/>
                </a:solidFill>
                <a:latin typeface="Arial" panose="020B0604020202020204" pitchFamily="34" charset="0"/>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txBox="1">
            <a:spLocks noChangeArrowheads="1"/>
          </p:cNvSpPr>
          <p:nvPr/>
        </p:nvSpPr>
        <p:spPr bwMode="auto">
          <a:xfrm>
            <a:off x="4343400" y="3068638"/>
            <a:ext cx="4800600" cy="348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នៅពេលត្រូវការវះកាត់ជង្គង់ ដើម្បី​បង្ហាញថា </a:t>
            </a:r>
            <a:r>
              <a:rPr lang="ru-RU" altLang="ja-JP" sz="2800" b="1" dirty="0">
                <a:solidFill>
                  <a:schemeClr val="bg1"/>
                </a:solidFill>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Lucy</a:t>
            </a:r>
            <a:r>
              <a:rPr lang="ru-RU" altLang="ja-JP" sz="2800" b="1" dirty="0">
                <a:solidFill>
                  <a:schemeClr val="bg1"/>
                </a:solidFill>
                <a:cs typeface="Khmer OS Siemreap" panose="02000500000000020004" pitchFamily="2" charset="0"/>
              </a:rPr>
              <a:t>"</a:t>
            </a:r>
            <a:r>
              <a:rPr lang="en-US" altLang="ja-JP" sz="2800" b="1" dirty="0">
                <a:solidFill>
                  <a:schemeClr val="bg1"/>
                </a:solidFill>
                <a:latin typeface="Khmer OS Siemreap" panose="02000500000000020004" pitchFamily="2" charset="0"/>
                <a:cs typeface="Khmer OS Siemreap" panose="02000500000000020004" pitchFamily="2" charset="0"/>
              </a:rPr>
              <a:t> </a:t>
            </a:r>
            <a:r>
              <a:rPr lang="km-KH" altLang="ja-JP" sz="2800" b="1" dirty="0">
                <a:solidFill>
                  <a:schemeClr val="bg1"/>
                </a:solidFill>
                <a:latin typeface="Khmer OS Siemreap" panose="02000500000000020004" pitchFamily="2" charset="0"/>
                <a:cs typeface="Khmer OS Siemreap" panose="02000500000000020004" pitchFamily="2" charset="0"/>
              </a:rPr>
              <a:t>បានដើរត្រង់ហើយ គេបានប្រើមួយ ដែលរកឃើញនៅទាបជាង ៦០ម៉ែត្រ នៅក្នុង ថ្នាក់ ហើយជាងបីគីឡូម៉ែត្រនៅឆ្ងាយទៀត!</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2"/>
          <p:cNvSpPr>
            <a:spLocks noGrp="1" noChangeArrowheads="1"/>
          </p:cNvSpPr>
          <p:nvPr>
            <p:ph type="ctrTitle"/>
          </p:nvPr>
        </p:nvSpPr>
        <p:spPr>
          <a:xfrm>
            <a:off x="381000" y="457200"/>
            <a:ext cx="8458200" cy="914400"/>
          </a:xfrm>
          <a:gradFill rotWithShape="0">
            <a:gsLst>
              <a:gs pos="0">
                <a:srgbClr val="722F17"/>
              </a:gs>
              <a:gs pos="50000">
                <a:srgbClr val="722F17">
                  <a:gamma/>
                  <a:shade val="27451"/>
                  <a:invGamma/>
                </a:srgbClr>
              </a:gs>
              <a:gs pos="100000">
                <a:srgbClr val="722F17"/>
              </a:gs>
            </a:gsLst>
            <a:lin ang="5400000" scaled="1"/>
          </a:gradFill>
        </p:spPr>
        <p:txBody>
          <a:bodyPr/>
          <a:lstStyle/>
          <a:p>
            <a:pPr eaLnBrk="1" hangingPunct="1">
              <a:defRPr/>
            </a:pPr>
            <a:r>
              <a:rPr lang="km-KH" altLang="en-US" sz="32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អ្នកដទៃបានបង្ហាញឲ្យឃើញថាខុស</a:t>
            </a:r>
            <a:endParaRPr lang="en-US" altLang="en-US" sz="2800" dirty="0">
              <a:solidFill>
                <a:schemeClr val="bg1"/>
              </a:solidFill>
              <a:latin typeface="Khmer OS Siemreap" panose="02000500000000020004" pitchFamily="2" charset="0"/>
              <a:cs typeface="Khmer OS Siemreap" panose="02000500000000020004" pitchFamily="2" charset="0"/>
            </a:endParaRPr>
          </a:p>
        </p:txBody>
      </p:sp>
      <p:pic>
        <p:nvPicPr>
          <p:cNvPr id="335886" name="Picture 15" descr="heneghan_ramapithec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304800"/>
            <a:ext cx="1508125" cy="137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5887" name="Picture 16" descr="overlay1.jpg"/>
          <p:cNvPicPr>
            <a:picLocks noChangeAspect="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7467600" y="476250"/>
            <a:ext cx="1516063"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5888"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70n</a:t>
            </a:r>
          </a:p>
        </p:txBody>
      </p:sp>
      <p:sp>
        <p:nvSpPr>
          <p:cNvPr id="45" name="Rectangle 3"/>
          <p:cNvSpPr>
            <a:spLocks noGrp="1" noChangeArrowheads="1"/>
          </p:cNvSpPr>
          <p:nvPr>
            <p:ph type="subTitle" idx="1"/>
          </p:nvPr>
        </p:nvSpPr>
        <p:spPr>
          <a:xfrm>
            <a:off x="4876800" y="1752600"/>
            <a:ext cx="4267200" cy="762000"/>
          </a:xfrm>
        </p:spPr>
        <p:txBody>
          <a:bodyPr/>
          <a:lstStyle/>
          <a:p>
            <a:pPr algn="l" eaLnBrk="1" hangingPunct="1"/>
            <a:r>
              <a:rPr lang="en-US" altLang="en-US" sz="2800">
                <a:solidFill>
                  <a:schemeClr val="bg1"/>
                </a:solidFill>
                <a:latin typeface="Khmer OS Siemreap" panose="02000500000000020004" pitchFamily="2" charset="0"/>
                <a:cs typeface="Khmer OS Siemreap" panose="02000500000000020004" pitchFamily="2" charset="0"/>
              </a:rPr>
              <a:t>= Orangutan</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46" name="Rectangle 3"/>
          <p:cNvSpPr txBox="1">
            <a:spLocks noChangeArrowheads="1"/>
          </p:cNvSpPr>
          <p:nvPr/>
        </p:nvSpPr>
        <p:spPr bwMode="auto">
          <a:xfrm>
            <a:off x="381000" y="17526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i="1">
                <a:solidFill>
                  <a:schemeClr val="bg1"/>
                </a:solidFill>
                <a:latin typeface="Khmer OS Siemreap" panose="02000500000000020004" pitchFamily="2" charset="0"/>
                <a:cs typeface="Khmer OS Siemreap" panose="02000500000000020004" pitchFamily="2" charset="0"/>
              </a:rPr>
              <a:t>Ramapithecus</a:t>
            </a:r>
            <a:r>
              <a:rPr lang="en-US" altLang="en-US" sz="2800">
                <a:latin typeface="Khmer OS Siemreap" panose="02000500000000020004" pitchFamily="2" charset="0"/>
                <a:cs typeface="Khmer OS Siemreap" panose="02000500000000020004" pitchFamily="2" charset="0"/>
              </a:rPr>
              <a:t> </a:t>
            </a:r>
            <a:endParaRPr lang="en-US" altLang="en-US" sz="2800" b="1" i="1">
              <a:solidFill>
                <a:schemeClr val="bg1"/>
              </a:solidFill>
              <a:latin typeface="Khmer OS Siemreap" panose="02000500000000020004" pitchFamily="2" charset="0"/>
              <a:cs typeface="Khmer OS Siemreap" panose="02000500000000020004" pitchFamily="2" charset="0"/>
            </a:endParaRPr>
          </a:p>
        </p:txBody>
      </p:sp>
      <p:sp>
        <p:nvSpPr>
          <p:cNvPr id="47" name="Rectangle 3"/>
          <p:cNvSpPr txBox="1">
            <a:spLocks noChangeArrowheads="1"/>
          </p:cNvSpPr>
          <p:nvPr/>
        </p:nvSpPr>
        <p:spPr bwMode="auto">
          <a:xfrm>
            <a:off x="48768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សត្វលា អាយុ៦ខែ</a:t>
            </a:r>
            <a:endParaRPr lang="en-US" altLang="en-US" sz="2800">
              <a:solidFill>
                <a:schemeClr val="bg1"/>
              </a:solidFill>
              <a:latin typeface="Khmer OS Siemreap" panose="02000500000000020004" pitchFamily="2" charset="0"/>
              <a:cs typeface="Khmer OS Siemreap" panose="02000500000000020004" pitchFamily="2" charset="0"/>
            </a:endParaRPr>
          </a:p>
        </p:txBody>
      </p:sp>
      <p:sp>
        <p:nvSpPr>
          <p:cNvPr id="48" name="Rectangle 3"/>
          <p:cNvSpPr txBox="1">
            <a:spLocks noChangeArrowheads="1"/>
          </p:cNvSpPr>
          <p:nvPr/>
        </p:nvSpPr>
        <p:spPr bwMode="auto">
          <a:xfrm>
            <a:off x="381000" y="2560638"/>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err="1">
                <a:solidFill>
                  <a:schemeClr val="bg1"/>
                </a:solidFill>
                <a:latin typeface="Khmer OS Siemreap" panose="02000500000000020004" pitchFamily="2" charset="0"/>
                <a:cs typeface="Khmer OS Siemreap" panose="02000500000000020004" pitchFamily="2" charset="0"/>
              </a:rPr>
              <a:t>Orce</a:t>
            </a:r>
            <a:r>
              <a:rPr lang="en-US" altLang="en-US" sz="2800" i="1" dirty="0">
                <a:solidFill>
                  <a:schemeClr val="bg1"/>
                </a:solidFill>
                <a:latin typeface="Khmer OS Siemreap" panose="02000500000000020004" pitchFamily="2" charset="0"/>
                <a:cs typeface="Khmer OS Siemreap" panose="02000500000000020004" pitchFamily="2" charset="0"/>
              </a:rPr>
              <a:t> </a:t>
            </a:r>
          </a:p>
        </p:txBody>
      </p:sp>
      <p:sp>
        <p:nvSpPr>
          <p:cNvPr id="49" name="Rectangle 3"/>
          <p:cNvSpPr txBox="1">
            <a:spLocks noChangeArrowheads="1"/>
          </p:cNvSpPr>
          <p:nvPr/>
        </p:nvSpPr>
        <p:spPr bwMode="auto">
          <a:xfrm>
            <a:off x="4876800" y="336867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ស្វាធំៗ</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0" name="Rectangle 3"/>
          <p:cNvSpPr txBox="1">
            <a:spLocks noChangeArrowheads="1"/>
          </p:cNvSpPr>
          <p:nvPr/>
        </p:nvSpPr>
        <p:spPr bwMode="auto">
          <a:xfrm>
            <a:off x="228600" y="3368675"/>
            <a:ext cx="44196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i="1" dirty="0">
                <a:solidFill>
                  <a:schemeClr val="bg1"/>
                </a:solidFill>
                <a:latin typeface="Khmer OS Siemreap" panose="02000500000000020004" pitchFamily="2" charset="0"/>
                <a:cs typeface="Khmer OS Siemreap" panose="02000500000000020004" pitchFamily="2" charset="0"/>
              </a:rPr>
              <a:t>Australopithecus (</a:t>
            </a:r>
            <a:r>
              <a:rPr lang="km-KH" altLang="en-US" sz="2800" i="1" dirty="0">
                <a:solidFill>
                  <a:schemeClr val="bg1"/>
                </a:solidFill>
                <a:latin typeface="Khmer OS Siemreap" panose="02000500000000020004" pitchFamily="2" charset="0"/>
                <a:cs typeface="Khmer OS Siemreap" panose="02000500000000020004" pitchFamily="2" charset="0"/>
              </a:rPr>
              <a:t>១៩២៤</a:t>
            </a:r>
            <a:r>
              <a:rPr lang="en-US" altLang="en-US" sz="2800" i="1" dirty="0">
                <a:solidFill>
                  <a:schemeClr val="bg1"/>
                </a:solidFill>
                <a:latin typeface="Khmer OS Siemreap" panose="02000500000000020004" pitchFamily="2" charset="0"/>
                <a:cs typeface="Khmer OS Siemreap" panose="02000500000000020004" pitchFamily="2" charset="0"/>
              </a:rPr>
              <a:t>)</a:t>
            </a:r>
          </a:p>
        </p:txBody>
      </p:sp>
      <p:sp>
        <p:nvSpPr>
          <p:cNvPr id="51" name="Rectangle 3"/>
          <p:cNvSpPr txBox="1">
            <a:spLocks noChangeArrowheads="1"/>
          </p:cNvSpPr>
          <p:nvPr/>
        </p:nvSpPr>
        <p:spPr bwMode="auto">
          <a:xfrm>
            <a:off x="48768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យក្ស</a:t>
            </a:r>
            <a:r>
              <a:rPr lang="en-US" altLang="en-US" sz="2800">
                <a:solidFill>
                  <a:schemeClr val="bg1"/>
                </a:solidFill>
                <a:latin typeface="Khmer OS Siemreap" panose="02000500000000020004" pitchFamily="2" charset="0"/>
                <a:cs typeface="Khmer OS Siemreap" panose="02000500000000020004" pitchFamily="2" charset="0"/>
              </a:rPr>
              <a:t> Gibbon</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2" name="Rectangle 3"/>
          <p:cNvSpPr txBox="1">
            <a:spLocks noChangeArrowheads="1"/>
          </p:cNvSpPr>
          <p:nvPr/>
        </p:nvSpPr>
        <p:spPr bwMode="auto">
          <a:xfrm>
            <a:off x="381000" y="4175125"/>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a:solidFill>
                  <a:schemeClr val="bg1"/>
                </a:solidFill>
                <a:latin typeface="Khmer OS Siemreap" panose="02000500000000020004" pitchFamily="2" charset="0"/>
                <a:cs typeface="Khmer OS Siemreap" panose="02000500000000020004" pitchFamily="2" charset="0"/>
              </a:rPr>
              <a:t>Java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
        <p:nvSpPr>
          <p:cNvPr id="53" name="Rectangle 3"/>
          <p:cNvSpPr txBox="1">
            <a:spLocks noChangeArrowheads="1"/>
          </p:cNvSpPr>
          <p:nvPr/>
        </p:nvSpPr>
        <p:spPr bwMode="auto">
          <a:xfrm>
            <a:off x="48768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ស្វាធំៗ </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4" name="Rectangle 3"/>
          <p:cNvSpPr txBox="1">
            <a:spLocks noChangeArrowheads="1"/>
          </p:cNvSpPr>
          <p:nvPr/>
        </p:nvSpPr>
        <p:spPr bwMode="auto">
          <a:xfrm>
            <a:off x="381000" y="4983163"/>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 </a:t>
            </a:r>
            <a:r>
              <a:rPr lang="en-US" altLang="en-US" sz="2800" i="1" dirty="0">
                <a:solidFill>
                  <a:schemeClr val="bg1"/>
                </a:solidFill>
                <a:latin typeface="Khmer OS Siemreap" panose="02000500000000020004" pitchFamily="2" charset="0"/>
                <a:cs typeface="Khmer OS Siemreap" panose="02000500000000020004" pitchFamily="2" charset="0"/>
              </a:rPr>
              <a:t>Peking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
        <p:nvSpPr>
          <p:cNvPr id="55" name="Rectangle 3"/>
          <p:cNvSpPr txBox="1">
            <a:spLocks noChangeArrowheads="1"/>
          </p:cNvSpPr>
          <p:nvPr/>
        </p:nvSpPr>
        <p:spPr bwMode="auto">
          <a:xfrm>
            <a:off x="48768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en-US" altLang="en-US" sz="2800">
                <a:solidFill>
                  <a:schemeClr val="bg1"/>
                </a:solidFill>
                <a:latin typeface="Khmer OS Siemreap" panose="02000500000000020004" pitchFamily="2" charset="0"/>
                <a:cs typeface="Khmer OS Siemreap" panose="02000500000000020004" pitchFamily="2" charset="0"/>
              </a:rPr>
              <a:t>= </a:t>
            </a:r>
            <a:r>
              <a:rPr lang="km-KH" altLang="en-US" sz="2800">
                <a:solidFill>
                  <a:schemeClr val="bg1"/>
                </a:solidFill>
                <a:latin typeface="Khmer OS Siemreap" panose="02000500000000020004" pitchFamily="2" charset="0"/>
                <a:cs typeface="Khmer OS Siemreap" panose="02000500000000020004" pitchFamily="2" charset="0"/>
              </a:rPr>
              <a:t>អ៊ឺរ៉ុបសម័យទំនើប</a:t>
            </a:r>
            <a:endParaRPr lang="en-US" altLang="en-US" sz="2800" b="1">
              <a:solidFill>
                <a:schemeClr val="bg1"/>
              </a:solidFill>
              <a:latin typeface="Khmer OS Siemreap" panose="02000500000000020004" pitchFamily="2" charset="0"/>
              <a:cs typeface="Khmer OS Siemreap" panose="02000500000000020004" pitchFamily="2" charset="0"/>
            </a:endParaRPr>
          </a:p>
        </p:txBody>
      </p:sp>
      <p:sp>
        <p:nvSpPr>
          <p:cNvPr id="56" name="Rectangle 3"/>
          <p:cNvSpPr txBox="1">
            <a:spLocks noChangeArrowheads="1"/>
          </p:cNvSpPr>
          <p:nvPr/>
        </p:nvSpPr>
        <p:spPr bwMode="auto">
          <a:xfrm>
            <a:off x="381000" y="5791200"/>
            <a:ext cx="4267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None/>
            </a:pPr>
            <a:r>
              <a:rPr lang="km-KH" altLang="en-US" sz="2800" i="1" dirty="0">
                <a:solidFill>
                  <a:schemeClr val="bg1"/>
                </a:solidFill>
                <a:latin typeface="Khmer OS Siemreap" panose="02000500000000020004" pitchFamily="2" charset="0"/>
                <a:cs typeface="Khmer OS Siemreap" panose="02000500000000020004" pitchFamily="2" charset="0"/>
              </a:rPr>
              <a:t>មនុស្ស​</a:t>
            </a:r>
            <a:r>
              <a:rPr lang="en-US" altLang="en-US" sz="2800" i="1" dirty="0">
                <a:solidFill>
                  <a:schemeClr val="bg1"/>
                </a:solidFill>
                <a:latin typeface="Khmer OS Siemreap" panose="02000500000000020004" pitchFamily="2" charset="0"/>
                <a:cs typeface="Khmer OS Siemreap" panose="02000500000000020004" pitchFamily="2" charset="0"/>
              </a:rPr>
              <a:t>Cro-Magnon </a:t>
            </a:r>
            <a:endParaRPr lang="en-US" altLang="en-US" sz="2800"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build="p"/>
      <p:bldP spid="46" grpId="0"/>
      <p:bldP spid="47" grpId="0"/>
      <p:bldP spid="48" grpId="0"/>
      <p:bldP spid="49" grpId="0"/>
      <p:bldP spid="50" grpId="0"/>
      <p:bldP spid="51" grpId="0"/>
      <p:bldP spid="52" grpId="0"/>
      <p:bldP spid="53" grpId="0"/>
      <p:bldP spid="54" grpId="0"/>
      <p:bldP spid="55" grpId="0"/>
      <p:bldP spid="56"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endParaRPr lang="zh-CN" altLang="en-US">
              <a:solidFill>
                <a:srgbClr val="000000"/>
              </a:solidFill>
            </a:endParaRPr>
          </a:p>
        </p:txBody>
      </p:sp>
      <p:sp>
        <p:nvSpPr>
          <p:cNvPr id="337922" name="Rectangle 3"/>
          <p:cNvSpPr>
            <a:spLocks noGrp="1" noChangeArrowheads="1"/>
          </p:cNvSpPr>
          <p:nvPr>
            <p:ph type="title"/>
          </p:nvPr>
        </p:nvSpPr>
        <p:spPr>
          <a:xfrm>
            <a:off x="2667000" y="1295400"/>
            <a:ext cx="3352800" cy="3733800"/>
          </a:xfrm>
        </p:spPr>
        <p:txBody>
          <a:bodyPr/>
          <a:lstStyle/>
          <a:p>
            <a:pPr eaLnBrk="1" hangingPunct="1"/>
            <a:r>
              <a:rPr lang="en-US" altLang="zh-CN">
                <a:latin typeface="Arial" charset="0"/>
                <a:ea typeface="ＭＳ Ｐゴシック" charset="0"/>
              </a:rPr>
              <a:t>Expelled Movie Clip</a:t>
            </a:r>
          </a:p>
        </p:txBody>
      </p:sp>
      <p:pic>
        <p:nvPicPr>
          <p:cNvPr id="337923" name="Picture 4" descr="expelled-flyer-horiz"/>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706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rot="20999556">
            <a:off x="329029" y="3905870"/>
            <a:ext cx="5206850" cy="1347933"/>
          </a:xfrm>
          <a:prstGeom prst="rect">
            <a:avLst/>
          </a:prstGeom>
          <a:solidFill>
            <a:schemeClr val="bg1"/>
          </a:solidFill>
        </p:spPr>
        <p:txBody>
          <a:bodyPr wrap="squar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a:spcBef>
                <a:spcPct val="0"/>
              </a:spcBef>
              <a:buFontTx/>
              <a:buNone/>
            </a:pPr>
            <a:r>
              <a:rPr lang="km-KH" altLang="en-US" sz="8000" dirty="0">
                <a:solidFill>
                  <a:srgbClr val="FF0000"/>
                </a:solidFill>
                <a:latin typeface="Khmer CN Phnom Sampao" panose="02000500000000020004" pitchFamily="2" charset="0"/>
                <a:cs typeface="Khmer CN Phnom Sampao" panose="02000500000000020004" pitchFamily="2" charset="0"/>
              </a:rPr>
              <a:t>បំ</a:t>
            </a:r>
            <a:r>
              <a:rPr lang="km-KH" altLang="en-US" sz="8000" dirty="0">
                <a:latin typeface="Khmer CN Phnom Sampao" panose="02000500000000020004" pitchFamily="2" charset="0"/>
                <a:cs typeface="Khmer CN Phnom Sampao" panose="02000500000000020004" pitchFamily="2" charset="0"/>
              </a:rPr>
              <a:t>បាត់ចោល</a:t>
            </a:r>
            <a:endParaRPr lang="en-US" altLang="en-US" sz="8000" dirty="0">
              <a:latin typeface="Khmer CN Phnom Sampao" panose="02000500000000020004" pitchFamily="2" charset="0"/>
              <a:cs typeface="Khmer CN Phnom Sampao" panose="02000500000000020004" pitchFamily="2" charset="0"/>
            </a:endParaRPr>
          </a:p>
        </p:txBody>
      </p:sp>
    </p:spTree>
  </p:cSld>
  <p:clrMapOvr>
    <a:masterClrMapping/>
  </p:clrMapOvr>
  <p:transition spd="med">
    <p:randomBar dir="vert"/>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6858000"/>
            <a:chOff x="0" y="0"/>
            <a:chExt cx="9144000" cy="6858000"/>
          </a:xfrm>
        </p:grpSpPr>
        <p:pic>
          <p:nvPicPr>
            <p:cNvPr id="339970" name="Picture 3" descr="Evolution of Man Cartoon.pdf"/>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77601" y="1617017"/>
              <a:ext cx="7561262" cy="25503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Arial" pitchFamily="-128" charset="0"/>
                <a:ea typeface="ＭＳ Ｐゴシック" pitchFamily="-112" charset="-128"/>
                <a:cs typeface="ＭＳ Ｐゴシック" pitchFamily="-112" charset="-128"/>
              </a:endParaRPr>
            </a:p>
          </p:txBody>
        </p:sp>
      </p:grpSp>
      <p:sp>
        <p:nvSpPr>
          <p:cNvPr id="339969" name="Title 1"/>
          <p:cNvSpPr>
            <a:spLocks noGrp="1"/>
          </p:cNvSpPr>
          <p:nvPr>
            <p:ph type="title"/>
          </p:nvPr>
        </p:nvSpPr>
        <p:spPr/>
        <p:txBody>
          <a:bodyPr/>
          <a:lstStyle/>
          <a:p>
            <a:r>
              <a:rPr lang="en-US" altLang="zh-CN">
                <a:latin typeface="Arial" charset="0"/>
                <a:cs typeface="Geneva" charset="0"/>
              </a:rPr>
              <a:t>The Evolution of Man</a:t>
            </a:r>
          </a:p>
        </p:txBody>
      </p:sp>
      <p:sp>
        <p:nvSpPr>
          <p:cNvPr id="339971" name="Text Box 6"/>
          <p:cNvSpPr txBox="1">
            <a:spLocks noChangeArrowheads="1"/>
          </p:cNvSpPr>
          <p:nvPr/>
        </p:nvSpPr>
        <p:spPr bwMode="auto">
          <a:xfrm>
            <a:off x="9478963" y="0"/>
            <a:ext cx="1433512" cy="4619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fontAlgn="base">
              <a:spcBef>
                <a:spcPct val="0"/>
              </a:spcBef>
              <a:spcAft>
                <a:spcPct val="0"/>
              </a:spcAft>
            </a:pPr>
            <a:r>
              <a:rPr lang="en-US" altLang="zh-CN" b="1">
                <a:solidFill>
                  <a:srgbClr val="000000"/>
                </a:solidFill>
                <a:cs typeface="Arial" charset="0"/>
              </a:rPr>
              <a:t>OTS 77d</a:t>
            </a:r>
          </a:p>
        </p:txBody>
      </p:sp>
      <p:sp>
        <p:nvSpPr>
          <p:cNvPr id="354309" name="Text Box 5"/>
          <p:cNvSpPr txBox="1">
            <a:spLocks noChangeArrowheads="1"/>
          </p:cNvSpPr>
          <p:nvPr/>
        </p:nvSpPr>
        <p:spPr bwMode="auto">
          <a:xfrm>
            <a:off x="541338" y="-1176338"/>
            <a:ext cx="1077912" cy="10810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软塌塌的无脊椎胶质</a:t>
            </a:r>
          </a:p>
        </p:txBody>
      </p:sp>
      <p:sp>
        <p:nvSpPr>
          <p:cNvPr id="354310" name="Text Box 6"/>
          <p:cNvSpPr txBox="1">
            <a:spLocks noChangeArrowheads="1"/>
          </p:cNvSpPr>
          <p:nvPr/>
        </p:nvSpPr>
        <p:spPr bwMode="auto">
          <a:xfrm>
            <a:off x="1765300" y="-1104900"/>
            <a:ext cx="790575" cy="10064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defTabSz="914400" fontAlgn="base">
              <a:spcBef>
                <a:spcPct val="50000"/>
              </a:spcBef>
              <a:spcAft>
                <a:spcPct val="0"/>
              </a:spcAft>
              <a:defRPr/>
            </a:pPr>
            <a:r>
              <a:rPr lang="zh-CN" altLang="en-US" sz="2000">
                <a:solidFill>
                  <a:srgbClr val="000000"/>
                </a:solidFill>
                <a:latin typeface="Arial" charset="0"/>
                <a:ea typeface="ＭＳ Ｐゴシック" charset="0"/>
                <a:cs typeface="ＭＳ Ｐゴシック" charset="0"/>
              </a:rPr>
              <a:t>早期灵长类</a:t>
            </a:r>
          </a:p>
        </p:txBody>
      </p:sp>
      <p:sp>
        <p:nvSpPr>
          <p:cNvPr id="354311" name="Text Box 7"/>
          <p:cNvSpPr txBox="1">
            <a:spLocks noChangeArrowheads="1"/>
          </p:cNvSpPr>
          <p:nvPr/>
        </p:nvSpPr>
        <p:spPr bwMode="auto">
          <a:xfrm>
            <a:off x="2700338" y="-1104900"/>
            <a:ext cx="863600" cy="10080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直立人</a:t>
            </a:r>
          </a:p>
        </p:txBody>
      </p:sp>
      <p:sp>
        <p:nvSpPr>
          <p:cNvPr id="354312" name="Text Box 8"/>
          <p:cNvSpPr txBox="1">
            <a:spLocks noChangeArrowheads="1"/>
          </p:cNvSpPr>
          <p:nvPr/>
        </p:nvSpPr>
        <p:spPr bwMode="auto">
          <a:xfrm>
            <a:off x="3708400" y="-1031875"/>
            <a:ext cx="1008063" cy="9366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新石器时代智人</a:t>
            </a:r>
          </a:p>
        </p:txBody>
      </p:sp>
      <p:sp>
        <p:nvSpPr>
          <p:cNvPr id="354313" name="Text Box 9"/>
          <p:cNvSpPr txBox="1">
            <a:spLocks noChangeArrowheads="1"/>
          </p:cNvSpPr>
          <p:nvPr/>
        </p:nvSpPr>
        <p:spPr bwMode="auto">
          <a:xfrm>
            <a:off x="4787900" y="-1031875"/>
            <a:ext cx="792163" cy="863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进化智人</a:t>
            </a:r>
          </a:p>
        </p:txBody>
      </p:sp>
      <p:sp>
        <p:nvSpPr>
          <p:cNvPr id="354314" name="Text Box 10"/>
          <p:cNvSpPr txBox="1">
            <a:spLocks noChangeArrowheads="1"/>
          </p:cNvSpPr>
          <p:nvPr/>
        </p:nvSpPr>
        <p:spPr bwMode="auto">
          <a:xfrm>
            <a:off x="6516688" y="-1104900"/>
            <a:ext cx="1295400" cy="10810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defTabSz="914400" fontAlgn="base">
              <a:spcBef>
                <a:spcPct val="50000"/>
              </a:spcBef>
              <a:spcAft>
                <a:spcPct val="0"/>
              </a:spcAft>
              <a:defRPr/>
            </a:pPr>
            <a:r>
              <a:rPr lang="zh-CN" altLang="en-US" sz="2000" dirty="0">
                <a:solidFill>
                  <a:srgbClr val="000000"/>
                </a:solidFill>
                <a:latin typeface="Arial" charset="0"/>
                <a:ea typeface="ＭＳ Ｐゴシック" charset="0"/>
                <a:cs typeface="ＭＳ Ｐゴシック" charset="0"/>
              </a:rPr>
              <a:t>软塌塌的无脊椎胶质</a:t>
            </a:r>
          </a:p>
        </p:txBody>
      </p:sp>
      <p:sp>
        <p:nvSpPr>
          <p:cNvPr id="354317" name="Rectangle 13"/>
          <p:cNvSpPr>
            <a:spLocks noChangeArrowheads="1"/>
          </p:cNvSpPr>
          <p:nvPr/>
        </p:nvSpPr>
        <p:spPr bwMode="auto">
          <a:xfrm>
            <a:off x="395288" y="-2547938"/>
            <a:ext cx="8351837" cy="12239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sz="2000">
              <a:solidFill>
                <a:srgbClr val="000000"/>
              </a:solidFill>
              <a:latin typeface="Arial" charset="0"/>
              <a:ea typeface="ＭＳ Ｐゴシック" charset="0"/>
              <a:cs typeface="ＭＳ Ｐゴシック" charset="0"/>
            </a:endParaRPr>
          </a:p>
        </p:txBody>
      </p:sp>
      <p:sp>
        <p:nvSpPr>
          <p:cNvPr id="339979" name="WordArt 12"/>
          <p:cNvSpPr>
            <a:spLocks noChangeArrowheads="1" noChangeShapeType="1" noTextEdit="1"/>
          </p:cNvSpPr>
          <p:nvPr/>
        </p:nvSpPr>
        <p:spPr bwMode="auto">
          <a:xfrm>
            <a:off x="395288" y="-2544763"/>
            <a:ext cx="8208962" cy="1152525"/>
          </a:xfrm>
          <a:prstGeom prst="rect">
            <a:avLst/>
          </a:prstGeom>
        </p:spPr>
        <p:txBody>
          <a:bodyPr wrap="none" fromWordArt="1">
            <a:prstTxWarp prst="textPlain">
              <a:avLst>
                <a:gd name="adj" fmla="val 50000"/>
              </a:avLst>
            </a:prstTxWarp>
          </a:bodyPr>
          <a:lstStyle/>
          <a:p>
            <a:pPr algn="ctr" defTabSz="914400" eaLnBrk="0" fontAlgn="base" hangingPunct="0">
              <a:spcBef>
                <a:spcPct val="0"/>
              </a:spcBef>
              <a:spcAft>
                <a:spcPct val="0"/>
              </a:spcAft>
            </a:pPr>
            <a:r>
              <a:rPr lang="zh-TW" alt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rPr>
              <a:t>人类进化史</a:t>
            </a:r>
            <a:endParaRPr lang="en-US" sz="3600" b="1" i="1" kern="10">
              <a:ln w="9525">
                <a:solidFill>
                  <a:srgbClr val="000000"/>
                </a:solidFill>
                <a:round/>
                <a:headEnd/>
                <a:tailEnd/>
              </a:ln>
              <a:solidFill>
                <a:srgbClr val="FFFFFF"/>
              </a:solidFill>
              <a:effectLst>
                <a:outerShdw blurRad="63500" dist="38099" dir="2700000" algn="ctr" rotWithShape="0">
                  <a:srgbClr val="000000">
                    <a:alpha val="79999"/>
                  </a:srgbClr>
                </a:outerShdw>
              </a:effectLst>
              <a:latin typeface="宋体"/>
              <a:ea typeface="宋体"/>
              <a:cs typeface="宋体"/>
            </a:endParaRPr>
          </a:p>
        </p:txBody>
      </p:sp>
      <p:sp>
        <p:nvSpPr>
          <p:cNvPr id="28" name="Rectangle 2"/>
          <p:cNvSpPr txBox="1">
            <a:spLocks noChangeArrowheads="1"/>
          </p:cNvSpPr>
          <p:nvPr/>
        </p:nvSpPr>
        <p:spPr bwMode="auto">
          <a:xfrm>
            <a:off x="0" y="3175"/>
            <a:ext cx="9036496" cy="1625594"/>
          </a:xfrm>
          <a:prstGeom prst="rect">
            <a:avLst/>
          </a:prstGeom>
          <a:solidFill>
            <a:schemeClr val="tx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6000" b="1" dirty="0">
                <a:solidFill>
                  <a:srgbClr val="FFFFFF"/>
                </a:solidFill>
                <a:latin typeface="Khmer OS Battambang" panose="02000500000000020004" pitchFamily="2" charset="0"/>
                <a:ea typeface="Futura Condensed"/>
                <a:cs typeface="Khmer OS Battambang" panose="02000500000000020004" pitchFamily="2" charset="0"/>
              </a:rPr>
              <a:t>ការវិវត្តន៍នៃមនុស្ស</a:t>
            </a:r>
            <a:endParaRPr lang="en-US" altLang="en-US" sz="6000" b="1" dirty="0">
              <a:solidFill>
                <a:srgbClr val="FFFFFF"/>
              </a:solidFill>
              <a:latin typeface="Khmer OS Battambang" panose="02000500000000020004" pitchFamily="2" charset="0"/>
              <a:ea typeface="Futura Condensed"/>
              <a:cs typeface="Khmer OS Battambang" panose="02000500000000020004" pitchFamily="2" charset="0"/>
            </a:endParaRPr>
          </a:p>
        </p:txBody>
      </p:sp>
      <p:sp>
        <p:nvSpPr>
          <p:cNvPr id="22" name="Rectangle 2"/>
          <p:cNvSpPr txBox="1">
            <a:spLocks noChangeArrowheads="1"/>
          </p:cNvSpPr>
          <p:nvPr/>
        </p:nvSpPr>
        <p:spPr bwMode="auto">
          <a:xfrm>
            <a:off x="500214" y="1556792"/>
            <a:ext cx="1296987"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ទន់, ដំពកកៗ សំពាធពពួកសត្វដូចស្កគ្រាប់</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3" name="Rectangle 2"/>
          <p:cNvSpPr txBox="1">
            <a:spLocks noChangeArrowheads="1"/>
          </p:cNvSpPr>
          <p:nvPr/>
        </p:nvSpPr>
        <p:spPr bwMode="auto">
          <a:xfrm>
            <a:off x="6548589" y="1556792"/>
            <a:ext cx="1512887"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ទន់, ដំពកកៗ សំពាធពពួកសត្វដូចស្កគ្រាប់</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4" name="Rectangle 2"/>
          <p:cNvSpPr txBox="1">
            <a:spLocks noChangeArrowheads="1"/>
          </p:cNvSpPr>
          <p:nvPr/>
        </p:nvSpPr>
        <p:spPr bwMode="auto">
          <a:xfrm>
            <a:off x="1797201" y="1556792"/>
            <a:ext cx="1008063"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វានរជាតិ</a:t>
            </a:r>
          </a:p>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ដំបូង</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5" name="Rectangle 2"/>
          <p:cNvSpPr txBox="1">
            <a:spLocks noChangeArrowheads="1"/>
          </p:cNvSpPr>
          <p:nvPr/>
        </p:nvSpPr>
        <p:spPr bwMode="auto">
          <a:xfrm>
            <a:off x="2805264" y="1556792"/>
            <a:ext cx="1008062"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a:solidFill>
                  <a:srgbClr val="000000"/>
                </a:solidFill>
                <a:latin typeface="Khmer OS Battambang" panose="02000500000000020004" pitchFamily="2" charset="0"/>
                <a:ea typeface="Futura Condensed"/>
                <a:cs typeface="Khmer OS Battambang" panose="02000500000000020004" pitchFamily="2" charset="0"/>
              </a:rPr>
              <a:t>ការបង្កើតហ័រម៉ូន</a:t>
            </a:r>
            <a:endParaRPr lang="en-US" altLang="en-US" sz="1600" b="1">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6" name="Rectangle 2"/>
          <p:cNvSpPr txBox="1">
            <a:spLocks noChangeArrowheads="1"/>
          </p:cNvSpPr>
          <p:nvPr/>
        </p:nvSpPr>
        <p:spPr bwMode="auto">
          <a:xfrm>
            <a:off x="3740301" y="1556792"/>
            <a:ext cx="1081088"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យុគថ្មរំលីង </a:t>
            </a:r>
            <a:endParaRPr lang="en-US" altLang="en-US" sz="1600" b="1" dirty="0">
              <a:solidFill>
                <a:srgbClr val="000000"/>
              </a:solidFill>
              <a:latin typeface="Khmer OS Battambang" panose="02000500000000020004" pitchFamily="2" charset="0"/>
              <a:ea typeface="Futura Condensed"/>
              <a:cs typeface="Khmer OS Battambang" panose="02000500000000020004" pitchFamily="2" charset="0"/>
            </a:endParaRPr>
          </a:p>
        </p:txBody>
      </p:sp>
      <p:sp>
        <p:nvSpPr>
          <p:cNvPr id="27" name="Rectangle 2"/>
          <p:cNvSpPr txBox="1">
            <a:spLocks noChangeArrowheads="1"/>
          </p:cNvSpPr>
          <p:nvPr/>
        </p:nvSpPr>
        <p:spPr bwMode="auto">
          <a:xfrm>
            <a:off x="4821389" y="1556792"/>
            <a:ext cx="1008062" cy="2556000"/>
          </a:xfrm>
          <a:prstGeom prst="rect">
            <a:avLst/>
          </a:prstGeom>
          <a:solidFill>
            <a:schemeClr val="bg1"/>
          </a:solidFill>
          <a:ln w="28575">
            <a:solidFill>
              <a:schemeClr val="tx2"/>
            </a:solidFill>
            <a:miter lim="800000"/>
            <a:headEnd/>
            <a:tailEnd/>
          </a:ln>
        </p:spPr>
        <p:txBody>
          <a:bodyPr anchor="ctr"/>
          <a:lstStyle>
            <a:lvl1pPr>
              <a:spcBef>
                <a:spcPct val="20000"/>
              </a:spcBef>
              <a:buChar char="•"/>
              <a:defRPr sz="3200">
                <a:solidFill>
                  <a:schemeClr val="tx1"/>
                </a:solidFill>
                <a:latin typeface="Times New Roman" panose="02020603050405020304" pitchFamily="18" charset="0"/>
                <a:ea typeface="MS PGothic" panose="020B0600070205080204" pitchFamily="34" charset="-128"/>
                <a:cs typeface="Geneva"/>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cs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cs typeface="Geneva"/>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cs typeface="Geneva"/>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cs typeface="Geneva"/>
              </a:defRPr>
            </a:lvl9pPr>
          </a:lstStyle>
          <a:p>
            <a:pPr algn="ctr">
              <a:spcBef>
                <a:spcPct val="0"/>
              </a:spcBef>
              <a:buFontTx/>
              <a:buNone/>
            </a:pPr>
            <a:r>
              <a:rPr lang="km-KH" altLang="en-US" sz="1600" b="1" dirty="0">
                <a:solidFill>
                  <a:srgbClr val="000000"/>
                </a:solidFill>
                <a:latin typeface="Khmer OS Battambang" panose="02000500000000020004" pitchFamily="2" charset="0"/>
                <a:ea typeface="Futura Condensed"/>
                <a:cs typeface="Khmer OS Battambang" panose="02000500000000020004" pitchFamily="2" charset="0"/>
              </a:rPr>
              <a:t>បានវិវឌ្ឍន៍ </a:t>
            </a:r>
            <a:r>
              <a:rPr lang="en-US" altLang="en-US" sz="1600" b="1" dirty="0">
                <a:solidFill>
                  <a:srgbClr val="000000"/>
                </a:solidFill>
                <a:latin typeface="Khmer OS Battambang" panose="02000500000000020004" pitchFamily="2" charset="0"/>
                <a:ea typeface="Futura Condensed"/>
                <a:cs typeface="Khmer OS Battambang" panose="02000500000000020004" pitchFamily="2" charset="0"/>
              </a:rPr>
              <a:t> HOMO-SAPIEN</a:t>
            </a:r>
          </a:p>
        </p:txBody>
      </p:sp>
    </p:spTree>
    <p:extLst>
      <p:ext uri="{BB962C8B-B14F-4D97-AF65-F5344CB8AC3E}">
        <p14:creationId xmlns:p14="http://schemas.microsoft.com/office/powerpoint/2010/main" val="87976829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P spid="27"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5"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0996" name="Picture 5" descr=" lif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2286000"/>
            <a:ext cx="3429000"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0997"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9" name="Rectangle 2"/>
          <p:cNvSpPr>
            <a:spLocks noGrp="1" noChangeArrowheads="1"/>
          </p:cNvSpPr>
          <p:nvPr>
            <p:ph type="ctrTitle"/>
          </p:nvPr>
        </p:nvSpPr>
        <p:spPr>
          <a:xfrm>
            <a:off x="152400" y="304800"/>
            <a:ext cx="8686800" cy="1752600"/>
          </a:xfrm>
        </p:spPr>
        <p:txBody>
          <a:bodyPr/>
          <a:lstStyle/>
          <a:p>
            <a:pPr eaLnBrk="1" hangingPunct="1"/>
            <a:r>
              <a:rPr lang="km-KH" altLang="en-US" sz="4800" b="1" i="1">
                <a:solidFill>
                  <a:schemeClr val="bg1"/>
                </a:solidFill>
                <a:latin typeface="Khmer OS Siemreap" panose="02000500000000020004" pitchFamily="2" charset="0"/>
                <a:cs typeface="Khmer OS Siemreap" panose="02000500000000020004" pitchFamily="2" charset="0"/>
              </a:rPr>
              <a:t>បញ្ហាទេវសាស្ត្រ ជាមួយនឹង </a:t>
            </a:r>
            <a:br>
              <a:rPr lang="km-KH" altLang="en-US" sz="4800" b="1" i="1">
                <a:solidFill>
                  <a:schemeClr val="bg1"/>
                </a:solidFill>
                <a:latin typeface="Khmer OS Siemreap" panose="02000500000000020004" pitchFamily="2" charset="0"/>
                <a:cs typeface="Khmer OS Siemreap" panose="02000500000000020004" pitchFamily="2" charset="0"/>
              </a:rPr>
            </a:br>
            <a:r>
              <a:rPr lang="km-KH" altLang="en-US" sz="4800" b="1" i="1">
                <a:solidFill>
                  <a:schemeClr val="bg1"/>
                </a:solidFill>
                <a:latin typeface="Khmer OS Siemreap" panose="02000500000000020004" pitchFamily="2" charset="0"/>
                <a:cs typeface="Khmer OS Siemreap" panose="02000500000000020004" pitchFamily="2" charset="0"/>
              </a:rPr>
              <a:t>ទ្រឹស្តីការវិវត្តន៍</a:t>
            </a:r>
            <a:endParaRPr lang="en-US" altLang="en-US" sz="3600">
              <a:solidFill>
                <a:schemeClr val="bg1"/>
              </a:solidFill>
              <a:latin typeface="Khmer OS Siemreap" panose="02000500000000020004" pitchFamily="2" charset="0"/>
              <a:cs typeface="Khmer OS Siemreap" panose="02000500000000020004" pitchFamily="2" charset="0"/>
            </a:endParaRPr>
          </a:p>
        </p:txBody>
      </p:sp>
      <p:sp>
        <p:nvSpPr>
          <p:cNvPr id="10" name="Rectangle 3"/>
          <p:cNvSpPr>
            <a:spLocks noGrp="1" noChangeArrowheads="1"/>
          </p:cNvSpPr>
          <p:nvPr>
            <p:ph type="subTitle" idx="1"/>
          </p:nvPr>
        </p:nvSpPr>
        <p:spPr>
          <a:xfrm>
            <a:off x="3924300" y="2514600"/>
            <a:ext cx="4968875" cy="2895600"/>
          </a:xfrm>
        </p:spPr>
        <p:txBody>
          <a:bodyPr/>
          <a:lstStyle/>
          <a:p>
            <a:pPr algn="l" eaLnBrk="1" hangingPunct="1"/>
            <a:r>
              <a:rPr lang="km-KH" altLang="en-US" b="1" i="1" dirty="0">
                <a:solidFill>
                  <a:schemeClr val="bg1"/>
                </a:solidFill>
                <a:latin typeface="Khmer OS Siemreap" panose="02000500000000020004" pitchFamily="2" charset="0"/>
                <a:cs typeface="Khmer OS Siemreap" panose="02000500000000020004" pitchFamily="2" charset="0"/>
              </a:rPr>
              <a:t>ដូចជា ប្រហោងជញ្ជាំងដ៏ធំនេះ </a:t>
            </a:r>
            <a:r>
              <a:rPr lang="en-US" altLang="en-US" b="1" i="1" dirty="0">
                <a:solidFill>
                  <a:schemeClr val="bg1"/>
                </a:solidFill>
                <a:latin typeface="Khmer OS Siemreap" panose="02000500000000020004" pitchFamily="2" charset="0"/>
                <a:cs typeface="Khmer OS Siemreap" panose="02000500000000020004" pitchFamily="2" charset="0"/>
              </a:rPr>
              <a:t> (2000), </a:t>
            </a:r>
            <a:r>
              <a:rPr lang="km-KH" altLang="en-US" b="1" i="1" dirty="0">
                <a:solidFill>
                  <a:schemeClr val="bg1"/>
                </a:solidFill>
                <a:latin typeface="Khmer OS Siemreap" panose="02000500000000020004" pitchFamily="2" charset="0"/>
                <a:cs typeface="Khmer OS Siemreap" panose="02000500000000020004" pitchFamily="2" charset="0"/>
              </a:rPr>
              <a:t>ខ្ញុំជឿថា ទ្រឹស្តីនៃការវិវត្តន៍ មាន «</a:t>
            </a:r>
            <a:r>
              <a:rPr lang="km-KH" altLang="ja-JP" b="1" i="1" dirty="0">
                <a:solidFill>
                  <a:schemeClr val="bg1"/>
                </a:solidFill>
                <a:latin typeface="Khmer OS Siemreap" panose="02000500000000020004" pitchFamily="2" charset="0"/>
                <a:cs typeface="Khmer OS Siemreap" panose="02000500000000020004" pitchFamily="2" charset="0"/>
              </a:rPr>
              <a:t>បញ្ហាខាងផ្នែកទេវសាស្ត្រ» មួយចំនួនដែលត្រូវដោះស្រាយ</a:t>
            </a:r>
            <a:r>
              <a:rPr lang="en-US" altLang="ja-JP" b="1" i="1" dirty="0">
                <a:solidFill>
                  <a:schemeClr val="bg1"/>
                </a:solidFill>
                <a:latin typeface="Khmer OS Siemreap" panose="02000500000000020004" pitchFamily="2" charset="0"/>
                <a:cs typeface="Khmer OS Siemreap" panose="02000500000000020004" pitchFamily="2" charset="0"/>
              </a:rPr>
              <a:t>...</a:t>
            </a:r>
            <a:endParaRPr lang="en-US" altLang="en-US" b="1" i="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3041" name="Picture 2" descr="plandis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9144000" cy="610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3044"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3046"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3047"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12" name="Rectangle 4"/>
          <p:cNvSpPr>
            <a:spLocks noGrp="1" noChangeArrowheads="1"/>
          </p:cNvSpPr>
          <p:nvPr>
            <p:ph type="subTitle" idx="1"/>
          </p:nvPr>
        </p:nvSpPr>
        <p:spPr>
          <a:xfrm>
            <a:off x="3779838" y="2514600"/>
            <a:ext cx="4754562" cy="3117850"/>
          </a:xfrm>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chemeClr val="bg1"/>
                </a:solidFill>
                <a:latin typeface="Khmer OS Siemreap" panose="02000500000000020004" pitchFamily="2" charset="0"/>
                <a:cs typeface="Khmer OS Siemreap" panose="02000500000000020004" pitchFamily="2" charset="0"/>
              </a:rPr>
              <a:t>លោកុប្បត្តិ </a:t>
            </a:r>
            <a:r>
              <a:rPr lang="en-US" altLang="en-US" sz="3600" b="1" dirty="0">
                <a:solidFill>
                  <a:schemeClr val="bg1"/>
                </a:solidFill>
                <a:latin typeface="Khmer OS Siemreap" panose="02000500000000020004" pitchFamily="2" charset="0"/>
                <a:cs typeface="Khmer OS Siemreap" panose="02000500000000020004" pitchFamily="2" charset="0"/>
              </a:rPr>
              <a:t> </a:t>
            </a:r>
            <a:r>
              <a:rPr lang="km-KH" altLang="en-US" sz="3600" b="1" dirty="0">
                <a:solidFill>
                  <a:schemeClr val="bg1"/>
                </a:solidFill>
                <a:latin typeface="Khmer OS Siemreap" panose="02000500000000020004" pitchFamily="2" charset="0"/>
                <a:cs typeface="Khmer OS Siemreap" panose="02000500000000020004" pitchFamily="2" charset="0"/>
              </a:rPr>
              <a:t>១</a:t>
            </a:r>
            <a:r>
              <a:rPr lang="en-US" altLang="en-US" sz="3600" b="1" dirty="0">
                <a:solidFill>
                  <a:schemeClr val="bg1"/>
                </a:solidFill>
                <a:latin typeface="Khmer OS Siemreap" panose="02000500000000020004" pitchFamily="2" charset="0"/>
                <a:cs typeface="Khmer OS Siemreap" panose="02000500000000020004" pitchFamily="2" charset="0"/>
              </a:rPr>
              <a:t>–</a:t>
            </a:r>
            <a:r>
              <a:rPr lang="km-KH" altLang="en-US" sz="3600" b="1" dirty="0">
                <a:solidFill>
                  <a:schemeClr val="bg1"/>
                </a:solidFill>
                <a:latin typeface="Khmer OS Siemreap" panose="02000500000000020004" pitchFamily="2" charset="0"/>
                <a:cs typeface="Khmer OS Siemreap" panose="02000500000000020004" pitchFamily="2" charset="0"/>
              </a:rPr>
              <a:t>២</a:t>
            </a:r>
            <a:r>
              <a:rPr lang="en-US" altLang="en-US" sz="3600" b="1" dirty="0">
                <a:solidFill>
                  <a:schemeClr val="bg1"/>
                </a:solidFill>
                <a:latin typeface="Khmer OS Siemreap" panose="02000500000000020004" pitchFamily="2" charset="0"/>
                <a:cs typeface="Khmer OS Siemreap" panose="02000500000000020004" pitchFamily="2" charset="0"/>
              </a:rPr>
              <a:t> </a:t>
            </a:r>
            <a:r>
              <a:rPr lang="km-KH" altLang="en-US" sz="3600" b="1" dirty="0">
                <a:solidFill>
                  <a:schemeClr val="bg1"/>
                </a:solidFill>
                <a:latin typeface="Khmer OS Siemreap" panose="02000500000000020004" pitchFamily="2" charset="0"/>
                <a:cs typeface="Khmer OS Siemreap" panose="02000500000000020004" pitchFamily="2" charset="0"/>
              </a:rPr>
              <a:t> ជារឿងរ៉ាវត្រង់ៗ ពីការបង្កើតដែលមិនសូម្បីតតែណែនាំពីការវិវត្តន៍</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a:spLocks noGrp="1" noChangeArrowheads="1"/>
          </p:cNvSpPr>
          <p:nvPr>
            <p:ph type="ctrTitle"/>
          </p:nvPr>
        </p:nvSpPr>
        <p:spPr>
          <a:xfrm>
            <a:off x="1187450" y="304800"/>
            <a:ext cx="7651750" cy="1066800"/>
          </a:xfrm>
          <a:effectLst>
            <a:outerShdw blurRad="63500" dist="35921" dir="2700000" algn="ctr" rotWithShape="0">
              <a:schemeClr val="tx2">
                <a:alpha val="74998"/>
              </a:schemeClr>
            </a:outerShdw>
          </a:effectLst>
        </p:spPr>
        <p:txBody>
          <a:bodyPr/>
          <a:lstStyle/>
          <a:p>
            <a:pPr eaLnBrk="1" hangingPunct="1">
              <a:defRPr/>
            </a:pPr>
            <a:r>
              <a:rPr lang="km-KH" altLang="en-US" sz="4800" b="1" i="1" dirty="0">
                <a:solidFill>
                  <a:schemeClr val="bg1"/>
                </a:solidFill>
                <a:latin typeface="Khmer OS Siemreap" panose="02000500000000020004" pitchFamily="2" charset="0"/>
                <a:cs typeface="Khmer OS Siemreap" panose="02000500000000020004" pitchFamily="2" charset="0"/>
              </a:rPr>
              <a:t>រឿងរ៉ាវពី ការបង្កើត</a:t>
            </a:r>
            <a:endParaRPr lang="en-US" altLang="en-US" sz="48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2" name="Rectangle 6"/>
          <p:cNvSpPr>
            <a:spLocks noChangeArrowheads="1"/>
          </p:cNvSpPr>
          <p:nvPr/>
        </p:nvSpPr>
        <p:spPr bwMode="auto">
          <a:xfrm>
            <a:off x="20764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3" name="Rectangle 7"/>
          <p:cNvSpPr>
            <a:spLocks noChangeArrowheads="1"/>
          </p:cNvSpPr>
          <p:nvPr/>
        </p:nvSpPr>
        <p:spPr bwMode="auto">
          <a:xfrm>
            <a:off x="30099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ព្រឹក</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4" name="Rectangle 8"/>
          <p:cNvSpPr>
            <a:spLocks noChangeArrowheads="1"/>
          </p:cNvSpPr>
          <p:nvPr/>
        </p:nvSpPr>
        <p:spPr bwMode="auto">
          <a:xfrm>
            <a:off x="379095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12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5" name="Rectangle 9"/>
          <p:cNvSpPr>
            <a:spLocks noChangeArrowheads="1"/>
          </p:cNvSpPr>
          <p:nvPr/>
        </p:nvSpPr>
        <p:spPr bwMode="auto">
          <a:xfrm>
            <a:off x="480060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chemeClr val="bg1"/>
                </a:solidFill>
                <a:latin typeface="Khmer OS Battambang" panose="02000500000000020004" pitchFamily="2" charset="0"/>
                <a:cs typeface="Khmer OS Battambang" panose="02000500000000020004" pitchFamily="2" charset="0"/>
              </a:rPr>
              <a:t>6 </a:t>
            </a:r>
            <a:br>
              <a:rPr lang="en-US" b="1" dirty="0">
                <a:solidFill>
                  <a:schemeClr val="bg1"/>
                </a:solidFill>
                <a:latin typeface="Khmer OS Battambang" panose="02000500000000020004" pitchFamily="2" charset="0"/>
                <a:cs typeface="Khmer OS Battambang" panose="02000500000000020004" pitchFamily="2" charset="0"/>
              </a:rPr>
            </a:br>
            <a:r>
              <a:rPr lang="km-KH" b="1" dirty="0">
                <a:solidFill>
                  <a:schemeClr val="bg1"/>
                </a:solidFill>
                <a:latin typeface="Khmer OS Battambang" panose="02000500000000020004" pitchFamily="2" charset="0"/>
                <a:cs typeface="Khmer OS Battambang" panose="02000500000000020004" pitchFamily="2" charset="0"/>
              </a:rPr>
              <a:t>ល្ងាច</a:t>
            </a:r>
            <a:endParaRPr lang="en-US" b="1" dirty="0">
              <a:solidFill>
                <a:schemeClr val="tx2"/>
              </a:solidFill>
              <a:latin typeface="Khmer OS Battambang" panose="02000500000000020004" pitchFamily="2" charset="0"/>
              <a:cs typeface="Khmer OS Battambang" panose="02000500000000020004" pitchFamily="2" charset="0"/>
            </a:endParaRPr>
          </a:p>
        </p:txBody>
      </p:sp>
      <p:sp>
        <p:nvSpPr>
          <p:cNvPr id="345096" name="Rectangle 10"/>
          <p:cNvSpPr>
            <a:spLocks noChangeArrowheads="1"/>
          </p:cNvSpPr>
          <p:nvPr/>
        </p:nvSpPr>
        <p:spPr bwMode="auto">
          <a:xfrm>
            <a:off x="558165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7" name="Rectangle 11"/>
          <p:cNvSpPr>
            <a:spLocks noChangeArrowheads="1"/>
          </p:cNvSpPr>
          <p:nvPr/>
        </p:nvSpPr>
        <p:spPr bwMode="auto">
          <a:xfrm>
            <a:off x="6400800" y="1720850"/>
            <a:ext cx="1295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8" name="Rectangle 12"/>
          <p:cNvSpPr>
            <a:spLocks noChangeArrowheads="1"/>
          </p:cNvSpPr>
          <p:nvPr/>
        </p:nvSpPr>
        <p:spPr bwMode="auto">
          <a:xfrm>
            <a:off x="7334250" y="1720850"/>
            <a:ext cx="11430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12</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099" name="Rectangle 13"/>
          <p:cNvSpPr>
            <a:spLocks noChangeArrowheads="1"/>
          </p:cNvSpPr>
          <p:nvPr/>
        </p:nvSpPr>
        <p:spPr bwMode="auto">
          <a:xfrm>
            <a:off x="81153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sp>
        <p:nvSpPr>
          <p:cNvPr id="345104" name="Rectangle 18"/>
          <p:cNvSpPr>
            <a:spLocks noChangeArrowheads="1"/>
          </p:cNvSpPr>
          <p:nvPr/>
        </p:nvSpPr>
        <p:spPr bwMode="auto">
          <a:xfrm>
            <a:off x="1066800" y="1720850"/>
            <a:ext cx="1371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hangingPunct="1"/>
            <a:r>
              <a:rPr lang="en-US" b="1" dirty="0">
                <a:solidFill>
                  <a:srgbClr val="FFFF00"/>
                </a:solidFill>
                <a:latin typeface="Khmer OS Battambang" panose="02000500000000020004" pitchFamily="2" charset="0"/>
                <a:cs typeface="Khmer OS Battambang" panose="02000500000000020004" pitchFamily="2" charset="0"/>
              </a:rPr>
              <a:t>6 </a:t>
            </a:r>
            <a:br>
              <a:rPr lang="en-US" b="1" dirty="0">
                <a:solidFill>
                  <a:srgbClr val="FFFF00"/>
                </a:solidFill>
                <a:latin typeface="Khmer OS Battambang" panose="02000500000000020004" pitchFamily="2" charset="0"/>
                <a:cs typeface="Khmer OS Battambang" panose="02000500000000020004" pitchFamily="2" charset="0"/>
              </a:rPr>
            </a:br>
            <a:r>
              <a:rPr lang="km-KH" b="1" dirty="0">
                <a:solidFill>
                  <a:srgbClr val="FFFF00"/>
                </a:solidFill>
                <a:latin typeface="Khmer OS Battambang" panose="02000500000000020004" pitchFamily="2" charset="0"/>
                <a:cs typeface="Khmer OS Battambang" panose="02000500000000020004" pitchFamily="2" charset="0"/>
              </a:rPr>
              <a:t>ល្ងាច</a:t>
            </a:r>
            <a:endParaRPr lang="en-US" b="1" dirty="0">
              <a:solidFill>
                <a:srgbClr val="FFFF00"/>
              </a:solidFill>
              <a:latin typeface="Khmer OS Battambang" panose="02000500000000020004" pitchFamily="2" charset="0"/>
              <a:cs typeface="Khmer OS Battambang" panose="02000500000000020004" pitchFamily="2" charset="0"/>
            </a:endParaRPr>
          </a:p>
        </p:txBody>
      </p:sp>
      <p:pic>
        <p:nvPicPr>
          <p:cNvPr id="345111" name="Picture 27" descr="makes_eat_time.jpg"/>
          <p:cNvPicPr>
            <a:picLocks noChangeAspect="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250825" y="476250"/>
            <a:ext cx="128270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5112"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511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27" name="Rectangle 2"/>
          <p:cNvSpPr txBox="1">
            <a:spLocks noChangeArrowheads="1"/>
          </p:cNvSpPr>
          <p:nvPr/>
        </p:nvSpPr>
        <p:spPr bwMode="auto">
          <a:xfrm>
            <a:off x="762000" y="152400"/>
            <a:ext cx="7772400" cy="9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r>
              <a:rPr lang="km-KH" altLang="zh-CN" sz="4800" b="1" i="1" kern="0" dirty="0">
                <a:solidFill>
                  <a:schemeClr val="bg1"/>
                </a:solidFill>
                <a:latin typeface="Khmer OS Siemreap" panose="02000500000000020004" pitchFamily="2" charset="0"/>
                <a:cs typeface="Khmer OS Siemreap" panose="02000500000000020004" pitchFamily="2" charset="0"/>
              </a:rPr>
              <a:t>ពេលចាប់ផ្តើមថ្ងៃ</a:t>
            </a:r>
            <a:r>
              <a:rPr lang="en-US" altLang="zh-CN" sz="5400" b="1" i="1" kern="0" dirty="0">
                <a:solidFill>
                  <a:schemeClr val="bg1"/>
                </a:solidFill>
                <a:latin typeface="Khmer OS Siemreap" panose="02000500000000020004" pitchFamily="2" charset="0"/>
                <a:cs typeface="Khmer OS Siemreap" panose="02000500000000020004" pitchFamily="2" charset="0"/>
              </a:rPr>
              <a:t>…</a:t>
            </a:r>
            <a:endParaRPr lang="en-US" altLang="zh-CN" sz="5400" kern="0" dirty="0">
              <a:latin typeface="Khmer OS Siemreap" panose="02000500000000020004" pitchFamily="2" charset="0"/>
              <a:cs typeface="Khmer OS Siemreap" panose="02000500000000020004" pitchFamily="2" charset="0"/>
            </a:endParaRPr>
          </a:p>
        </p:txBody>
      </p:sp>
      <p:sp>
        <p:nvSpPr>
          <p:cNvPr id="28" name="Rectangle 4"/>
          <p:cNvSpPr>
            <a:spLocks noChangeArrowheads="1"/>
          </p:cNvSpPr>
          <p:nvPr/>
        </p:nvSpPr>
        <p:spPr bwMode="auto">
          <a:xfrm>
            <a:off x="0" y="2940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dirty="0">
                <a:solidFill>
                  <a:schemeClr val="bg1"/>
                </a:solidFill>
                <a:latin typeface="Khmer OS Siemreap" panose="02000500000000020004" pitchFamily="2" charset="0"/>
                <a:cs typeface="Khmer OS Siemreap" panose="02000500000000020004" pitchFamily="2" charset="0"/>
              </a:rPr>
              <a:t>រ៉ូម៉ាំង</a:t>
            </a:r>
            <a:endParaRPr lang="en-US" altLang="en-US" sz="2800" b="1" dirty="0">
              <a:solidFill>
                <a:schemeClr val="tx2"/>
              </a:solidFill>
              <a:latin typeface="Khmer OS Siemreap" panose="02000500000000020004" pitchFamily="2" charset="0"/>
              <a:cs typeface="Khmer OS Siemreap" panose="02000500000000020004" pitchFamily="2" charset="0"/>
            </a:endParaRPr>
          </a:p>
        </p:txBody>
      </p:sp>
      <p:sp>
        <p:nvSpPr>
          <p:cNvPr id="29" name="Rectangle 5"/>
          <p:cNvSpPr>
            <a:spLocks noChangeArrowheads="1"/>
          </p:cNvSpPr>
          <p:nvPr/>
        </p:nvSpPr>
        <p:spPr bwMode="auto">
          <a:xfrm>
            <a:off x="0" y="4083050"/>
            <a:ext cx="2362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800" b="1">
                <a:solidFill>
                  <a:schemeClr val="bg1"/>
                </a:solidFill>
                <a:latin typeface="Khmer OS Siemreap" panose="02000500000000020004" pitchFamily="2" charset="0"/>
                <a:cs typeface="Khmer OS Siemreap" panose="02000500000000020004" pitchFamily="2" charset="0"/>
              </a:rPr>
              <a:t>យូដា</a:t>
            </a:r>
            <a:endParaRPr lang="en-US" altLang="en-US" sz="2800" b="1">
              <a:solidFill>
                <a:schemeClr val="tx2"/>
              </a:solidFill>
              <a:latin typeface="Khmer OS Siemreap" panose="02000500000000020004" pitchFamily="2" charset="0"/>
              <a:cs typeface="Khmer OS Siemreap" panose="02000500000000020004" pitchFamily="2" charset="0"/>
            </a:endParaRPr>
          </a:p>
        </p:txBody>
      </p:sp>
      <p:sp>
        <p:nvSpPr>
          <p:cNvPr id="30" name="Text Box 14"/>
          <p:cNvSpPr txBox="1">
            <a:spLocks noChangeArrowheads="1"/>
          </p:cNvSpPr>
          <p:nvPr/>
        </p:nvSpPr>
        <p:spPr bwMode="auto">
          <a:xfrm>
            <a:off x="2479576" y="3018613"/>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១</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1" name="Text Box 15"/>
          <p:cNvSpPr txBox="1">
            <a:spLocks noChangeArrowheads="1"/>
          </p:cNvSpPr>
          <p:nvPr/>
        </p:nvSpPr>
        <p:spPr bwMode="auto">
          <a:xfrm>
            <a:off x="1717576" y="4121925"/>
            <a:ext cx="3505200" cy="612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  ១</a:t>
            </a:r>
            <a:endPar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2" name="Text Box 16"/>
          <p:cNvSpPr txBox="1">
            <a:spLocks noChangeArrowheads="1"/>
          </p:cNvSpPr>
          <p:nvPr/>
        </p:nvSpPr>
        <p:spPr bwMode="auto">
          <a:xfrm>
            <a:off x="6060976" y="3018613"/>
            <a:ext cx="3048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3" name="Text Box 17"/>
          <p:cNvSpPr txBox="1">
            <a:spLocks noChangeArrowheads="1"/>
          </p:cNvSpPr>
          <p:nvPr/>
        </p:nvSpPr>
        <p:spPr bwMode="auto">
          <a:xfrm>
            <a:off x="5298976" y="4121925"/>
            <a:ext cx="3429000" cy="612000"/>
          </a:xfrm>
          <a:prstGeom prst="rect">
            <a:avLst/>
          </a:prstGeom>
          <a:gradFill rotWithShape="0">
            <a:gsLst>
              <a:gs pos="0">
                <a:srgbClr val="FF0000"/>
              </a:gs>
              <a:gs pos="100000">
                <a:srgbClr val="FF0000">
                  <a:gamma/>
                  <a:shade val="46275"/>
                  <a:invGamma/>
                </a:srgbClr>
              </a:gs>
            </a:gsLst>
            <a:path path="shape">
              <a:fillToRect l="50000" t="50000" r="50000" b="50000"/>
            </a:path>
          </a:gradFill>
          <a:ln w="9525">
            <a:noFill/>
            <a:miter lim="800000"/>
            <a:headEnd/>
            <a:tailEnd/>
          </a:ln>
        </p:spPr>
        <p:txBody>
          <a:bodyPr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37931725" indent="-37474525">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defRPr/>
            </a:pP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ថ្ងៃទី</a:t>
            </a:r>
            <a:r>
              <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a:t>
            </a:r>
            <a:r>
              <a:rPr lang="km-KH"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២</a:t>
            </a:r>
            <a:endParaRPr lang="en-US" altLang="en-US" sz="2400" b="1">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endParaRPr>
          </a:p>
        </p:txBody>
      </p:sp>
      <p:sp>
        <p:nvSpPr>
          <p:cNvPr id="34" name="Rectangle 19"/>
          <p:cNvSpPr>
            <a:spLocks noChangeArrowheads="1"/>
          </p:cNvSpPr>
          <p:nvPr/>
        </p:nvSpPr>
        <p:spPr bwMode="auto">
          <a:xfrm>
            <a:off x="17526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នោះមានល្ងាច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5" name="Rectangle 20"/>
          <p:cNvSpPr>
            <a:spLocks noChangeArrowheads="1"/>
          </p:cNvSpPr>
          <p:nvPr/>
        </p:nvSpPr>
        <p:spPr bwMode="auto">
          <a:xfrm>
            <a:off x="37338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 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6" name="Rectangle 21"/>
          <p:cNvSpPr>
            <a:spLocks noChangeArrowheads="1"/>
          </p:cNvSpPr>
          <p:nvPr/>
        </p:nvSpPr>
        <p:spPr bwMode="auto">
          <a:xfrm>
            <a:off x="2916238" y="5683250"/>
            <a:ext cx="15954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ជាថ្ងៃទី១។</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7" name="Rectangle 22"/>
          <p:cNvSpPr>
            <a:spLocks noChangeArrowheads="1"/>
          </p:cNvSpPr>
          <p:nvPr/>
        </p:nvSpPr>
        <p:spPr bwMode="auto">
          <a:xfrm>
            <a:off x="53340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នោះក៏មាន</a:t>
            </a:r>
          </a:p>
          <a:p>
            <a:pPr eaLnBrk="1" hangingPunct="1">
              <a:spcBef>
                <a:spcPct val="0"/>
              </a:spcBef>
              <a:buFontTx/>
              <a:buNone/>
            </a:pPr>
            <a:r>
              <a:rPr lang="km-KH" altLang="en-US" sz="2000" b="1">
                <a:solidFill>
                  <a:schemeClr val="bg1"/>
                </a:solidFill>
                <a:latin typeface="Khmer OS Siemreap" panose="02000500000000020004" pitchFamily="2" charset="0"/>
                <a:cs typeface="Khmer OS Siemreap" panose="02000500000000020004" pitchFamily="2" charset="0"/>
              </a:rPr>
              <a:t>ល្ងាច</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8" name="Rectangle 23"/>
          <p:cNvSpPr>
            <a:spLocks noChangeArrowheads="1"/>
          </p:cNvSpPr>
          <p:nvPr/>
        </p:nvSpPr>
        <p:spPr bwMode="auto">
          <a:xfrm>
            <a:off x="7315200" y="4692650"/>
            <a:ext cx="1524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a:t>
            </a:r>
            <a:r>
              <a:rPr lang="km-KH" altLang="en-US" sz="2000" b="1">
                <a:solidFill>
                  <a:schemeClr val="bg1"/>
                </a:solidFill>
                <a:latin typeface="Khmer OS Siemreap" panose="02000500000000020004" pitchFamily="2" charset="0"/>
                <a:cs typeface="Khmer OS Siemreap" panose="02000500000000020004" pitchFamily="2" charset="0"/>
              </a:rPr>
              <a:t>និងមានព្រឹក</a:t>
            </a:r>
            <a:r>
              <a:rPr lang="en-US" altLang="en-US" sz="2000" b="1">
                <a:solidFill>
                  <a:schemeClr val="bg1"/>
                </a:solidFill>
                <a:latin typeface="Khmer OS Siemreap" panose="02000500000000020004" pitchFamily="2" charset="0"/>
                <a:cs typeface="Khmer OS Siemreap" panose="02000500000000020004" pitchFamily="2" charset="0"/>
              </a:rPr>
              <a:t>…</a:t>
            </a:r>
            <a:endParaRPr lang="en-US" altLang="en-US" sz="2000" b="1">
              <a:solidFill>
                <a:schemeClr val="tx2"/>
              </a:solidFill>
              <a:latin typeface="Khmer OS Siemreap" panose="02000500000000020004" pitchFamily="2" charset="0"/>
              <a:cs typeface="Khmer OS Siemreap" panose="02000500000000020004" pitchFamily="2" charset="0"/>
            </a:endParaRPr>
          </a:p>
        </p:txBody>
      </p:sp>
      <p:sp>
        <p:nvSpPr>
          <p:cNvPr id="39" name="Rectangle 24"/>
          <p:cNvSpPr>
            <a:spLocks noChangeArrowheads="1"/>
          </p:cNvSpPr>
          <p:nvPr/>
        </p:nvSpPr>
        <p:spPr bwMode="auto">
          <a:xfrm>
            <a:off x="6248400" y="5683250"/>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a:t>
            </a:r>
            <a:r>
              <a:rPr lang="km-KH" altLang="en-US" sz="2000" b="1" dirty="0">
                <a:solidFill>
                  <a:schemeClr val="bg1"/>
                </a:solidFill>
                <a:latin typeface="Khmer OS Siemreap" panose="02000500000000020004" pitchFamily="2" charset="0"/>
                <a:cs typeface="Khmer OS Siemreap" panose="02000500000000020004" pitchFamily="2" charset="0"/>
              </a:rPr>
              <a:t>ជា</a:t>
            </a:r>
            <a:r>
              <a:rPr lang="en-US" altLang="en-US" sz="2000" b="1" dirty="0">
                <a:solidFill>
                  <a:schemeClr val="bg1"/>
                </a:solidFill>
                <a:latin typeface="Khmer OS Siemreap" panose="02000500000000020004" pitchFamily="2" charset="0"/>
                <a:cs typeface="Khmer OS Siemreap" panose="02000500000000020004" pitchFamily="2" charset="0"/>
              </a:rPr>
              <a:t> </a:t>
            </a:r>
            <a:br>
              <a:rPr lang="en-US" altLang="en-US" sz="2000" b="1" dirty="0">
                <a:solidFill>
                  <a:schemeClr val="bg1"/>
                </a:solidFill>
                <a:latin typeface="Khmer OS Siemreap" panose="02000500000000020004" pitchFamily="2" charset="0"/>
                <a:cs typeface="Khmer OS Siemreap" panose="02000500000000020004" pitchFamily="2" charset="0"/>
              </a:rPr>
            </a:br>
            <a:r>
              <a:rPr lang="km-KH" altLang="en-US" sz="2000" b="1" dirty="0">
                <a:solidFill>
                  <a:schemeClr val="bg1"/>
                </a:solidFill>
                <a:latin typeface="Khmer OS Siemreap" panose="02000500000000020004" pitchFamily="2" charset="0"/>
                <a:cs typeface="Khmer OS Siemreap" panose="02000500000000020004" pitchFamily="2" charset="0"/>
              </a:rPr>
              <a:t>ថ្ងៃទី២ ។</a:t>
            </a:r>
            <a:endParaRPr lang="en-US" altLang="en-US" sz="2000" b="1" dirty="0">
              <a:solidFill>
                <a:schemeClr val="tx2"/>
              </a:solidFill>
              <a:latin typeface="Khmer OS Siemreap" panose="02000500000000020004" pitchFamily="2" charset="0"/>
              <a:cs typeface="Khmer OS Siemreap" panose="02000500000000020004" pitchFamily="2" charset="0"/>
            </a:endParaRPr>
          </a:p>
        </p:txBody>
      </p:sp>
    </p:spTree>
    <p:extLst>
      <p:ext uri="{BB962C8B-B14F-4D97-AF65-F5344CB8AC3E}">
        <p14:creationId xmlns:p14="http://schemas.microsoft.com/office/powerpoint/2010/main" val="29920231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wipe(left)">
                                      <p:cBhvr>
                                        <p:cTn id="11" dur="500"/>
                                        <p:tgtEl>
                                          <p:spTgt spid="3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left)">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9">
                                            <p:txEl>
                                              <p:pRg st="0" end="0"/>
                                            </p:txEl>
                                          </p:spTgt>
                                        </p:tgtEl>
                                        <p:attrNameLst>
                                          <p:attrName>style.visibility</p:attrName>
                                        </p:attrNameLst>
                                      </p:cBhvr>
                                      <p:to>
                                        <p:strVal val="visible"/>
                                      </p:to>
                                    </p:set>
                                    <p:animEffect transition="in" filter="wipe(left)">
                                      <p:cBhvr>
                                        <p:cTn id="21" dur="500"/>
                                        <p:tgtEl>
                                          <p:spTgt spid="29">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wipe(left)">
                                      <p:cBhvr>
                                        <p:cTn id="26" dur="500"/>
                                        <p:tgtEl>
                                          <p:spTgt spid="31"/>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ntr" presetSubtype="0" fill="hold" grpId="0" nodeType="clickEffect">
                                  <p:stCondLst>
                                    <p:cond delay="0"/>
                                  </p:stCondLst>
                                  <p:childTnLst>
                                    <p:set>
                                      <p:cBhvr>
                                        <p:cTn id="35" dur="1" fill="hold">
                                          <p:stCondLst>
                                            <p:cond delay="0"/>
                                          </p:stCondLst>
                                        </p:cTn>
                                        <p:tgtEl>
                                          <p:spTgt spid="34">
                                            <p:txEl>
                                              <p:pRg st="0" end="0"/>
                                            </p:txEl>
                                          </p:spTgt>
                                        </p:tgtEl>
                                        <p:attrNameLst>
                                          <p:attrName>style.visibility</p:attrName>
                                        </p:attrNameLst>
                                      </p:cBhvr>
                                      <p:to>
                                        <p:strVal val="visible"/>
                                      </p:to>
                                    </p:set>
                                    <p:animEffect transition="in" filter="dissolve">
                                      <p:cBhvr>
                                        <p:cTn id="36" dur="500"/>
                                        <p:tgtEl>
                                          <p:spTgt spid="34">
                                            <p:txEl>
                                              <p:pRg st="0" end="0"/>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grpId="0" nodeType="clickEffect">
                                  <p:stCondLst>
                                    <p:cond delay="0"/>
                                  </p:stCondLst>
                                  <p:childTnLst>
                                    <p:set>
                                      <p:cBhvr>
                                        <p:cTn id="40" dur="1" fill="hold">
                                          <p:stCondLst>
                                            <p:cond delay="0"/>
                                          </p:stCondLst>
                                        </p:cTn>
                                        <p:tgtEl>
                                          <p:spTgt spid="35">
                                            <p:txEl>
                                              <p:pRg st="0" end="0"/>
                                            </p:txEl>
                                          </p:spTgt>
                                        </p:tgtEl>
                                        <p:attrNameLst>
                                          <p:attrName>style.visibility</p:attrName>
                                        </p:attrNameLst>
                                      </p:cBhvr>
                                      <p:to>
                                        <p:strVal val="visible"/>
                                      </p:to>
                                    </p:set>
                                    <p:animEffect transition="in" filter="dissolve">
                                      <p:cBhvr>
                                        <p:cTn id="41" dur="500"/>
                                        <p:tgtEl>
                                          <p:spTgt spid="35">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grpId="0" nodeType="clickEffect">
                                  <p:stCondLst>
                                    <p:cond delay="0"/>
                                  </p:stCondLst>
                                  <p:childTnLst>
                                    <p:set>
                                      <p:cBhvr>
                                        <p:cTn id="45" dur="1" fill="hold">
                                          <p:stCondLst>
                                            <p:cond delay="0"/>
                                          </p:stCondLst>
                                        </p:cTn>
                                        <p:tgtEl>
                                          <p:spTgt spid="36">
                                            <p:txEl>
                                              <p:pRg st="0" end="0"/>
                                            </p:txEl>
                                          </p:spTgt>
                                        </p:tgtEl>
                                        <p:attrNameLst>
                                          <p:attrName>style.visibility</p:attrName>
                                        </p:attrNameLst>
                                      </p:cBhvr>
                                      <p:to>
                                        <p:strVal val="visible"/>
                                      </p:to>
                                    </p:set>
                                    <p:animEffect transition="in" filter="dissolve">
                                      <p:cBhvr>
                                        <p:cTn id="46" dur="500"/>
                                        <p:tgtEl>
                                          <p:spTgt spid="36">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37">
                                            <p:txEl>
                                              <p:pRg st="0" end="0"/>
                                            </p:txEl>
                                          </p:spTgt>
                                        </p:tgtEl>
                                        <p:attrNameLst>
                                          <p:attrName>style.visibility</p:attrName>
                                        </p:attrNameLst>
                                      </p:cBhvr>
                                      <p:to>
                                        <p:strVal val="visible"/>
                                      </p:to>
                                    </p:set>
                                    <p:animEffect transition="in" filter="dissolve">
                                      <p:cBhvr>
                                        <p:cTn id="51" dur="500"/>
                                        <p:tgtEl>
                                          <p:spTgt spid="37">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37">
                                            <p:txEl>
                                              <p:pRg st="1" end="1"/>
                                            </p:txEl>
                                          </p:spTgt>
                                        </p:tgtEl>
                                        <p:attrNameLst>
                                          <p:attrName>style.visibility</p:attrName>
                                        </p:attrNameLst>
                                      </p:cBhvr>
                                      <p:to>
                                        <p:strVal val="visible"/>
                                      </p:to>
                                    </p:set>
                                    <p:animEffect transition="in" filter="dissolve">
                                      <p:cBhvr>
                                        <p:cTn id="56" dur="500"/>
                                        <p:tgtEl>
                                          <p:spTgt spid="37">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9" presetClass="entr" presetSubtype="0" fill="hold" grpId="0" nodeType="clickEffect">
                                  <p:stCondLst>
                                    <p:cond delay="0"/>
                                  </p:stCondLst>
                                  <p:childTnLst>
                                    <p:set>
                                      <p:cBhvr>
                                        <p:cTn id="60" dur="1" fill="hold">
                                          <p:stCondLst>
                                            <p:cond delay="0"/>
                                          </p:stCondLst>
                                        </p:cTn>
                                        <p:tgtEl>
                                          <p:spTgt spid="38">
                                            <p:txEl>
                                              <p:pRg st="0" end="0"/>
                                            </p:txEl>
                                          </p:spTgt>
                                        </p:tgtEl>
                                        <p:attrNameLst>
                                          <p:attrName>style.visibility</p:attrName>
                                        </p:attrNameLst>
                                      </p:cBhvr>
                                      <p:to>
                                        <p:strVal val="visible"/>
                                      </p:to>
                                    </p:set>
                                    <p:animEffect transition="in" filter="dissolve">
                                      <p:cBhvr>
                                        <p:cTn id="61" dur="500"/>
                                        <p:tgtEl>
                                          <p:spTgt spid="38">
                                            <p:txEl>
                                              <p:pRg st="0" end="0"/>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9" presetClass="entr" presetSubtype="0" fill="hold" grpId="0" nodeType="clickEffect">
                                  <p:stCondLst>
                                    <p:cond delay="0"/>
                                  </p:stCondLst>
                                  <p:childTnLst>
                                    <p:set>
                                      <p:cBhvr>
                                        <p:cTn id="65" dur="1" fill="hold">
                                          <p:stCondLst>
                                            <p:cond delay="0"/>
                                          </p:stCondLst>
                                        </p:cTn>
                                        <p:tgtEl>
                                          <p:spTgt spid="39">
                                            <p:txEl>
                                              <p:pRg st="0" end="0"/>
                                            </p:txEl>
                                          </p:spTgt>
                                        </p:tgtEl>
                                        <p:attrNameLst>
                                          <p:attrName>style.visibility</p:attrName>
                                        </p:attrNameLst>
                                      </p:cBhvr>
                                      <p:to>
                                        <p:strVal val="visible"/>
                                      </p:to>
                                    </p:set>
                                    <p:animEffect transition="in" filter="dissolve">
                                      <p:cBhvr>
                                        <p:cTn id="66" dur="500"/>
                                        <p:tgtEl>
                                          <p:spTgt spid="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uild="p" autoUpdateAnimBg="0"/>
      <p:bldP spid="29" grpId="0" build="p" autoUpdateAnimBg="0"/>
      <p:bldP spid="30" grpId="0" animBg="1" autoUpdateAnimBg="0"/>
      <p:bldP spid="31" grpId="0" animBg="1" autoUpdateAnimBg="0"/>
      <p:bldP spid="32" grpId="0" animBg="1" autoUpdateAnimBg="0"/>
      <p:bldP spid="33" grpId="0" animBg="1" autoUpdateAnimBg="0"/>
      <p:bldP spid="34" grpId="0" build="p" autoUpdateAnimBg="0"/>
      <p:bldP spid="35" grpId="0" build="p" autoUpdateAnimBg="0"/>
      <p:bldP spid="36" grpId="0" build="p" autoUpdateAnimBg="0"/>
      <p:bldP spid="37" grpId="0" build="p" autoUpdateAnimBg="0"/>
      <p:bldP spid="38" grpId="0" build="p" autoUpdateAnimBg="0"/>
      <p:bldP spid="39"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7"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39" name="Text Box 4"/>
          <p:cNvSpPr txBox="1">
            <a:spLocks noChangeArrowheads="1"/>
          </p:cNvSpPr>
          <p:nvPr/>
        </p:nvSpPr>
        <p:spPr bwMode="auto">
          <a:xfrm>
            <a:off x="9264650" y="76200"/>
            <a:ext cx="10683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2000" b="1">
                <a:solidFill>
                  <a:schemeClr val="bg1"/>
                </a:solidFill>
                <a:cs typeface="Arial" charset="0"/>
              </a:rPr>
              <a:t>OTS 58</a:t>
            </a:r>
          </a:p>
        </p:txBody>
      </p:sp>
      <p:pic>
        <p:nvPicPr>
          <p:cNvPr id="347141" name="Picture 7"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7143"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3.a.</a:t>
            </a:r>
          </a:p>
        </p:txBody>
      </p:sp>
      <p:sp>
        <p:nvSpPr>
          <p:cNvPr id="10" name="Rectangle 3"/>
          <p:cNvSpPr>
            <a:spLocks noGrp="1" noChangeArrowheads="1"/>
          </p:cNvSpPr>
          <p:nvPr>
            <p:ph type="ctrTitle"/>
          </p:nvPr>
        </p:nvSpPr>
        <p:spPr>
          <a:xfrm>
            <a:off x="-61913" y="304800"/>
            <a:ext cx="9205913" cy="1371600"/>
          </a:xfrm>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rgbClr val="FFFFFF"/>
                </a:solidFill>
                <a:latin typeface="Khmer OS Siemreap" panose="02000500000000020004" pitchFamily="2" charset="0"/>
                <a:cs typeface="Khmer OS Siemreap" panose="02000500000000020004" pitchFamily="2" charset="0"/>
              </a:rPr>
              <a:t>តើលោកុប្បតិ្ត</a:t>
            </a:r>
            <a:r>
              <a:rPr lang="en-US" altLang="en-US" sz="3600" b="1" dirty="0">
                <a:solidFill>
                  <a:srgbClr val="FFFFFF"/>
                </a:solidFill>
                <a:latin typeface="Khmer OS Siemreap" panose="02000500000000020004" pitchFamily="2" charset="0"/>
                <a:cs typeface="Khmer OS Siemreap" panose="02000500000000020004" pitchFamily="2" charset="0"/>
              </a:rPr>
              <a:t> </a:t>
            </a:r>
            <a:r>
              <a:rPr lang="km-KH" altLang="en-US" sz="3600" b="1" dirty="0">
                <a:solidFill>
                  <a:srgbClr val="FFFFFF"/>
                </a:solidFill>
                <a:latin typeface="Khmer OS Siemreap" panose="02000500000000020004" pitchFamily="2" charset="0"/>
                <a:cs typeface="Khmer OS Siemreap" panose="02000500000000020004" pitchFamily="2" charset="0"/>
              </a:rPr>
              <a:t>១</a:t>
            </a:r>
            <a:r>
              <a:rPr lang="en-US" altLang="en-US" sz="3600" b="1" dirty="0">
                <a:solidFill>
                  <a:srgbClr val="FFFFFF"/>
                </a:solidFill>
                <a:latin typeface="Khmer OS Siemreap" panose="02000500000000020004" pitchFamily="2" charset="0"/>
                <a:cs typeface="Khmer OS Siemreap" panose="02000500000000020004" pitchFamily="2" charset="0"/>
              </a:rPr>
              <a:t>–</a:t>
            </a:r>
            <a:r>
              <a:rPr lang="km-KH" altLang="en-US" sz="3600" b="1" dirty="0">
                <a:solidFill>
                  <a:srgbClr val="FFFFFF"/>
                </a:solidFill>
                <a:latin typeface="Khmer OS Siemreap" panose="02000500000000020004" pitchFamily="2" charset="0"/>
                <a:cs typeface="Khmer OS Siemreap" panose="02000500000000020004" pitchFamily="2" charset="0"/>
              </a:rPr>
              <a:t>១១</a:t>
            </a:r>
            <a:r>
              <a:rPr lang="en-US" altLang="en-US" sz="3600" b="1" dirty="0">
                <a:solidFill>
                  <a:srgbClr val="FFFFFF"/>
                </a:solidFill>
                <a:latin typeface="Khmer OS Siemreap" panose="02000500000000020004" pitchFamily="2" charset="0"/>
                <a:cs typeface="Khmer OS Siemreap" panose="02000500000000020004" pitchFamily="2" charset="0"/>
              </a:rPr>
              <a:t> </a:t>
            </a:r>
            <a:r>
              <a:rPr lang="km-KH" altLang="en-US" sz="3600" b="1" dirty="0">
                <a:solidFill>
                  <a:srgbClr val="FFFFFF"/>
                </a:solidFill>
                <a:latin typeface="Khmer OS Siemreap" panose="02000500000000020004" pitchFamily="2" charset="0"/>
                <a:cs typeface="Khmer OS Siemreap" panose="02000500000000020004" pitchFamily="2" charset="0"/>
              </a:rPr>
              <a:t>ជាប្រវត្តិសាស្ត្រពិតឬ?</a:t>
            </a:r>
            <a:endParaRPr lang="en-US" altLang="en-US" sz="3600" b="1" dirty="0">
              <a:solidFill>
                <a:srgbClr val="FFFFFF"/>
              </a:solidFill>
              <a:latin typeface="Khmer OS Siemreap" panose="02000500000000020004" pitchFamily="2" charset="0"/>
              <a:cs typeface="Khmer OS Siemreap" panose="02000500000000020004" pitchFamily="2" charset="0"/>
            </a:endParaRPr>
          </a:p>
        </p:txBody>
      </p:sp>
      <p:sp>
        <p:nvSpPr>
          <p:cNvPr id="11" name="Text Box 5" descr="Brown marble"/>
          <p:cNvSpPr txBox="1">
            <a:spLocks noChangeArrowheads="1"/>
          </p:cNvSpPr>
          <p:nvPr/>
        </p:nvSpPr>
        <p:spPr bwMode="auto">
          <a:xfrm>
            <a:off x="0" y="1752600"/>
            <a:ext cx="9144000" cy="3478213"/>
          </a:xfrm>
          <a:prstGeom prst="rect">
            <a:avLst/>
          </a:prstGeom>
          <a:blipFill dpi="0" rotWithShape="1">
            <a:blip r:embed="rId5">
              <a:alphaModFix amt="76000"/>
            </a:blip>
            <a:srcRect/>
            <a:tile tx="0" ty="0" sx="100000" sy="100000" flip="none" algn="tl"/>
          </a:blipFill>
          <a:ln w="9525">
            <a:noFill/>
            <a:miter lim="800000"/>
            <a:headEnd/>
            <a:tailEnd/>
          </a:ln>
          <a:effectLst>
            <a:outerShdw blurRad="63500" dist="35921" dir="2700000" algn="ctr" rotWithShape="0">
              <a:srgbClr val="000000">
                <a:alpha val="74998"/>
              </a:srgbClr>
            </a:outerShdw>
          </a:effectLst>
        </p:spPr>
        <p:txBody>
          <a:bodyPr>
            <a:spAutoFit/>
          </a:bodyPr>
          <a:lstStyle>
            <a:lvl1pPr marL="457200" indent="-4572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វេកថា មិនបង្រៀន​ «សេចក្តីពិតដ៏ជ្រៅ» ប្រសើរជាប្រវត្តិសាស្រ្តនោះឡើង</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វិធីសាស្រ្តដែលមិនមែនប្រវត្តិសាស្រ្ត គឺជាប្រធានបទសំខាន់ពិត </a:t>
            </a: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ពួកគេមានព័ត៌មានជីវិតសម្ពន្ធ មិនដូច្នោះទេនឹង មិនបានដឹង</a:t>
            </a: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ពួកគេសមទៅក្នុងការជជែករបស់កណ្ឌដែលបញ្ជាក់ពីការជ្រើសរើស</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dirty="0">
                <a:solidFill>
                  <a:srgbClr val="FFFFFF"/>
                </a:solidFill>
                <a:latin typeface="Khmer OS Siemreap" panose="02000500000000020004" pitchFamily="2" charset="0"/>
                <a:cs typeface="Khmer OS Siemreap" panose="02000500000000020004" pitchFamily="2" charset="0"/>
              </a:rPr>
              <a:t>ព្រឹត្តិការណ៍ បានបង្ហាញជាប្រវត្តិសាស្រ្ត</a:t>
            </a:r>
            <a:endParaRPr lang="en-US" altLang="en-US" sz="2200" b="1" u="sng"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វិទ្យាសាស្រ្ត បញ្ជាក់អះអាងថា</a:t>
            </a:r>
            <a:r>
              <a:rPr lang="en-US" altLang="en-US" sz="2200" b="1" dirty="0">
                <a:solidFill>
                  <a:srgbClr val="FFFFFF"/>
                </a:solidFill>
                <a:latin typeface="Khmer OS Siemreap" panose="02000500000000020004" pitchFamily="2" charset="0"/>
                <a:cs typeface="Khmer OS Siemreap" panose="02000500000000020004" pitchFamily="2" charset="0"/>
              </a:rPr>
              <a:t> </a:t>
            </a:r>
            <a:r>
              <a:rPr lang="km-KH" altLang="en-US" sz="2200" b="1" dirty="0">
                <a:solidFill>
                  <a:srgbClr val="FFFFFF"/>
                </a:solidFill>
                <a:latin typeface="Khmer OS Siemreap" panose="02000500000000020004" pitchFamily="2" charset="0"/>
                <a:cs typeface="Khmer OS Siemreap" panose="02000500000000020004" pitchFamily="2" charset="0"/>
              </a:rPr>
              <a:t>លោកុប្បតិ្ត</a:t>
            </a:r>
            <a:r>
              <a:rPr lang="en-US" altLang="en-US" sz="2200" b="1" dirty="0">
                <a:solidFill>
                  <a:srgbClr val="FFFFFF"/>
                </a:solidFill>
                <a:latin typeface="Khmer OS Siemreap" panose="02000500000000020004" pitchFamily="2" charset="0"/>
                <a:cs typeface="Khmer OS Siemreap" panose="02000500000000020004" pitchFamily="2" charset="0"/>
              </a:rPr>
              <a:t> 1-11 </a:t>
            </a:r>
            <a:r>
              <a:rPr lang="km-KH" altLang="en-US" sz="2200" b="1" dirty="0">
                <a:solidFill>
                  <a:srgbClr val="FFFFFF"/>
                </a:solidFill>
                <a:latin typeface="Khmer OS Siemreap" panose="02000500000000020004" pitchFamily="2" charset="0"/>
                <a:cs typeface="Khmer OS Siemreap" panose="02000500000000020004" pitchFamily="2" charset="0"/>
              </a:rPr>
              <a:t>ការកត់ត្រានៃប្រវត្តិសាស្ត្រ</a:t>
            </a:r>
            <a:endParaRPr lang="en-US" altLang="en-US" sz="2200" b="1" dirty="0">
              <a:solidFill>
                <a:srgbClr val="FFFFFF"/>
              </a:solidFill>
              <a:latin typeface="Khmer OS Siemreap" panose="02000500000000020004" pitchFamily="2" charset="0"/>
              <a:cs typeface="Khmer OS Siemreap" panose="02000500000000020004" pitchFamily="2" charset="0"/>
            </a:endParaRPr>
          </a:p>
          <a:p>
            <a:pPr eaLnBrk="1" hangingPunct="1">
              <a:spcBef>
                <a:spcPct val="50000"/>
              </a:spcBef>
              <a:buFontTx/>
              <a:buAutoNum type="arabicPeriod"/>
              <a:defRPr/>
            </a:pPr>
            <a:r>
              <a:rPr lang="km-KH" altLang="en-US" sz="2200" b="1" u="sng" dirty="0">
                <a:solidFill>
                  <a:srgbClr val="FFFFFF"/>
                </a:solidFill>
                <a:latin typeface="Khmer OS Siemreap" panose="02000500000000020004" pitchFamily="2" charset="0"/>
                <a:cs typeface="Khmer OS Siemreap" panose="02000500000000020004" pitchFamily="2" charset="0"/>
              </a:rPr>
              <a:t>ព្រះគ្រីស្ទ បានអះអាងបញ្ជាក់ ពីប្រវតិ្តភាពរបស់ពួកគេ</a:t>
            </a:r>
            <a:r>
              <a:rPr lang="en-US" altLang="en-US" sz="2200" b="1" dirty="0">
                <a:solidFill>
                  <a:srgbClr val="FFFFFF"/>
                </a:solidFill>
                <a:latin typeface="Khmer OS Siemreap" panose="02000500000000020004" pitchFamily="2" charset="0"/>
                <a:cs typeface="Khmer OS Siemreap" panose="02000500000000020004" pitchFamily="2" charset="0"/>
              </a:rPr>
              <a:t> (</a:t>
            </a:r>
            <a:r>
              <a:rPr lang="km-KH" altLang="en-US" sz="2200" b="1" dirty="0">
                <a:solidFill>
                  <a:srgbClr val="FFFFFF"/>
                </a:solidFill>
                <a:latin typeface="Khmer OS Siemreap" panose="02000500000000020004" pitchFamily="2" charset="0"/>
                <a:cs typeface="Khmer OS Siemreap" panose="02000500000000020004" pitchFamily="2" charset="0"/>
              </a:rPr>
              <a:t>ម៉ាថាយ</a:t>
            </a:r>
            <a:r>
              <a:rPr lang="en-US" altLang="en-US" sz="2200" b="1" dirty="0">
                <a:solidFill>
                  <a:srgbClr val="FFFFFF"/>
                </a:solidFill>
                <a:latin typeface="Khmer OS Siemreap" panose="02000500000000020004" pitchFamily="2" charset="0"/>
                <a:cs typeface="Khmer OS Siemreap" panose="02000500000000020004" pitchFamily="2" charset="0"/>
              </a:rPr>
              <a:t>. 19:4-6)</a:t>
            </a:r>
          </a:p>
        </p:txBody>
      </p:sp>
      <p:sp>
        <p:nvSpPr>
          <p:cNvPr id="12" name="Text Box 8"/>
          <p:cNvSpPr txBox="1">
            <a:spLocks noChangeArrowheads="1"/>
          </p:cNvSpPr>
          <p:nvPr/>
        </p:nvSpPr>
        <p:spPr bwMode="auto">
          <a:xfrm>
            <a:off x="0" y="0"/>
            <a:ext cx="3581400" cy="461963"/>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0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p:wheel spokes="0"/>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dissolve">
                                      <p:cBhvr>
                                        <p:cTn id="7" dur="500"/>
                                        <p:tgtEl>
                                          <p:spTgt spid="11">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xEl>
                                              <p:pRg st="0" end="0"/>
                                            </p:txEl>
                                          </p:spTgt>
                                        </p:tgtEl>
                                        <p:attrNameLst>
                                          <p:attrName>style.visibility</p:attrName>
                                        </p:attrNameLst>
                                      </p:cBhvr>
                                      <p:to>
                                        <p:strVal val="visible"/>
                                      </p:to>
                                    </p:set>
                                    <p:animEffect transition="in" filter="dissolve">
                                      <p:cBhvr>
                                        <p:cTn id="10" dur="500"/>
                                        <p:tgtEl>
                                          <p:spTgt spid="11">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animEffect transition="in" filter="dissolve">
                                      <p:cBhvr>
                                        <p:cTn id="15" dur="500"/>
                                        <p:tgtEl>
                                          <p:spTgt spid="11">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11">
                                            <p:txEl>
                                              <p:pRg st="2" end="2"/>
                                            </p:txEl>
                                          </p:spTgt>
                                        </p:tgtEl>
                                        <p:attrNameLst>
                                          <p:attrName>style.visibility</p:attrName>
                                        </p:attrNameLst>
                                      </p:cBhvr>
                                      <p:to>
                                        <p:strVal val="visible"/>
                                      </p:to>
                                    </p:set>
                                    <p:animEffect transition="in" filter="dissolve">
                                      <p:cBhvr>
                                        <p:cTn id="20" dur="500"/>
                                        <p:tgtEl>
                                          <p:spTgt spid="11">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11">
                                            <p:txEl>
                                              <p:pRg st="3" end="3"/>
                                            </p:txEl>
                                          </p:spTgt>
                                        </p:tgtEl>
                                        <p:attrNameLst>
                                          <p:attrName>style.visibility</p:attrName>
                                        </p:attrNameLst>
                                      </p:cBhvr>
                                      <p:to>
                                        <p:strVal val="visible"/>
                                      </p:to>
                                    </p:set>
                                    <p:animEffect transition="in" filter="dissolve">
                                      <p:cBhvr>
                                        <p:cTn id="25" dur="500"/>
                                        <p:tgtEl>
                                          <p:spTgt spid="1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9" presetClass="entr" presetSubtype="0" fill="hold" grpId="0" nodeType="clickEffect">
                                  <p:stCondLst>
                                    <p:cond delay="0"/>
                                  </p:stCondLst>
                                  <p:childTnLst>
                                    <p:set>
                                      <p:cBhvr>
                                        <p:cTn id="29" dur="1" fill="hold">
                                          <p:stCondLst>
                                            <p:cond delay="0"/>
                                          </p:stCondLst>
                                        </p:cTn>
                                        <p:tgtEl>
                                          <p:spTgt spid="11">
                                            <p:txEl>
                                              <p:pRg st="4" end="4"/>
                                            </p:txEl>
                                          </p:spTgt>
                                        </p:tgtEl>
                                        <p:attrNameLst>
                                          <p:attrName>style.visibility</p:attrName>
                                        </p:attrNameLst>
                                      </p:cBhvr>
                                      <p:to>
                                        <p:strVal val="visible"/>
                                      </p:to>
                                    </p:set>
                                    <p:animEffect transition="in" filter="dissolve">
                                      <p:cBhvr>
                                        <p:cTn id="30" dur="500"/>
                                        <p:tgtEl>
                                          <p:spTgt spid="11">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9" presetClass="entr" presetSubtype="0" fill="hold" grpId="0" nodeType="clickEffect">
                                  <p:stCondLst>
                                    <p:cond delay="0"/>
                                  </p:stCondLst>
                                  <p:childTnLst>
                                    <p:set>
                                      <p:cBhvr>
                                        <p:cTn id="34" dur="1" fill="hold">
                                          <p:stCondLst>
                                            <p:cond delay="0"/>
                                          </p:stCondLst>
                                        </p:cTn>
                                        <p:tgtEl>
                                          <p:spTgt spid="11">
                                            <p:txEl>
                                              <p:pRg st="5" end="5"/>
                                            </p:txEl>
                                          </p:spTgt>
                                        </p:tgtEl>
                                        <p:attrNameLst>
                                          <p:attrName>style.visibility</p:attrName>
                                        </p:attrNameLst>
                                      </p:cBhvr>
                                      <p:to>
                                        <p:strVal val="visible"/>
                                      </p:to>
                                    </p:set>
                                    <p:animEffect transition="in" filter="dissolve">
                                      <p:cBhvr>
                                        <p:cTn id="35" dur="500"/>
                                        <p:tgtEl>
                                          <p:spTgt spid="11">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grpId="0" nodeType="clickEffect">
                                  <p:stCondLst>
                                    <p:cond delay="0"/>
                                  </p:stCondLst>
                                  <p:childTnLst>
                                    <p:set>
                                      <p:cBhvr>
                                        <p:cTn id="39" dur="1" fill="hold">
                                          <p:stCondLst>
                                            <p:cond delay="0"/>
                                          </p:stCondLst>
                                        </p:cTn>
                                        <p:tgtEl>
                                          <p:spTgt spid="11">
                                            <p:txEl>
                                              <p:pRg st="6" end="6"/>
                                            </p:txEl>
                                          </p:spTgt>
                                        </p:tgtEl>
                                        <p:attrNameLst>
                                          <p:attrName>style.visibility</p:attrName>
                                        </p:attrNameLst>
                                      </p:cBhvr>
                                      <p:to>
                                        <p:strVal val="visible"/>
                                      </p:to>
                                    </p:set>
                                    <p:animEffect transition="in" filter="dissolve">
                                      <p:cBhvr>
                                        <p:cTn id="40"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allAtOnce"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2" descr="Collins,Francis-color"/>
          <p:cNvPicPr>
            <a:picLocks noChangeAspect="1" noChangeArrowheads="1"/>
          </p:cNvPicPr>
          <p:nvPr/>
        </p:nvPicPr>
        <p:blipFill rotWithShape="1">
          <a:blip r:embed="rId3" cstate="screen">
            <a:extLst>
              <a:ext uri="{28A0092B-C50C-407E-A947-70E740481C1C}">
                <a14:useLocalDpi xmlns:a14="http://schemas.microsoft.com/office/drawing/2010/main" val="0"/>
              </a:ext>
            </a:extLst>
          </a:blip>
          <a:srcRect/>
          <a:stretch/>
        </p:blipFill>
        <p:spPr bwMode="auto">
          <a:xfrm>
            <a:off x="35496" y="0"/>
            <a:ext cx="7155138" cy="688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p:cNvSpPr>
            <a:spLocks noGrp="1" noChangeArrowheads="1"/>
          </p:cNvSpPr>
          <p:nvPr>
            <p:ph type="ctrTitle"/>
          </p:nvPr>
        </p:nvSpPr>
        <p:spPr>
          <a:xfrm>
            <a:off x="4267200" y="0"/>
            <a:ext cx="4724400" cy="990600"/>
          </a:xfrm>
          <a:effectLst>
            <a:outerShdw blurRad="63500" dist="35921" dir="2700000" algn="ctr" rotWithShape="0">
              <a:srgbClr val="000000">
                <a:alpha val="74998"/>
              </a:srgbClr>
            </a:outerShdw>
          </a:effectLst>
        </p:spPr>
        <p:txBody>
          <a:bodyPr/>
          <a:lstStyle/>
          <a:p>
            <a:pPr eaLnBrk="1" hangingPunct="1">
              <a:defRPr/>
            </a:pPr>
            <a:r>
              <a:rPr lang="km-KH" altLang="en-US" sz="3600" b="1" i="1" dirty="0">
                <a:solidFill>
                  <a:schemeClr val="bg1"/>
                </a:solidFill>
                <a:latin typeface="Khmer OS Siemreap" panose="02000500000000020004" pitchFamily="2" charset="0"/>
                <a:cs typeface="Khmer OS Siemreap" panose="02000500000000020004" pitchFamily="2" charset="0"/>
              </a:rPr>
              <a:t>តើ </a:t>
            </a:r>
            <a:r>
              <a:rPr lang="en-US" altLang="en-US" sz="3600" b="1" i="1" dirty="0">
                <a:solidFill>
                  <a:schemeClr val="bg1"/>
                </a:solidFill>
                <a:latin typeface="Khmer OS Siemreap" panose="02000500000000020004" pitchFamily="2" charset="0"/>
                <a:cs typeface="Khmer OS Siemreap" panose="02000500000000020004" pitchFamily="2" charset="0"/>
              </a:rPr>
              <a:t>Collins</a:t>
            </a:r>
            <a:r>
              <a:rPr lang="km-KH" altLang="en-US" sz="3600" b="1" i="1" dirty="0">
                <a:solidFill>
                  <a:schemeClr val="bg1"/>
                </a:solidFill>
                <a:latin typeface="Khmer OS Siemreap" panose="02000500000000020004" pitchFamily="2" charset="0"/>
                <a:cs typeface="Khmer OS Siemreap" panose="02000500000000020004" pitchFamily="2" charset="0"/>
              </a:rPr>
              <a:t> ជាអ្នកណា</a:t>
            </a:r>
            <a:r>
              <a:rPr lang="en-US" altLang="en-US" sz="3600" b="1" i="1" dirty="0">
                <a:solidFill>
                  <a:schemeClr val="bg1"/>
                </a:solidFill>
                <a:latin typeface="Khmer OS Siemreap" panose="02000500000000020004" pitchFamily="2" charset="0"/>
                <a:cs typeface="Khmer OS Siemreap" panose="02000500000000020004" pitchFamily="2" charset="0"/>
              </a:rPr>
              <a:t>?</a:t>
            </a:r>
            <a:endParaRPr lang="en-US" sz="3600" dirty="0">
              <a:solidFill>
                <a:schemeClr val="bg1"/>
              </a:solidFill>
            </a:endParaRPr>
          </a:p>
        </p:txBody>
      </p:sp>
      <p:sp>
        <p:nvSpPr>
          <p:cNvPr id="11268" name="Rectangle 4"/>
          <p:cNvSpPr>
            <a:spLocks noGrp="1" noChangeArrowheads="1"/>
          </p:cNvSpPr>
          <p:nvPr>
            <p:ph type="subTitle" idx="1"/>
          </p:nvPr>
        </p:nvSpPr>
        <p:spPr>
          <a:xfrm>
            <a:off x="3059832" y="1412776"/>
            <a:ext cx="5931768" cy="5328592"/>
          </a:xfrm>
        </p:spPr>
        <p:txBody>
          <a:bodyPr/>
          <a:lstStyle/>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ជាអ្នកវិទ្យាសាស្ត្រដែលឈានមុខគេម្នាក់ក្នុង ពិភពលោក </a:t>
            </a:r>
          </a:p>
          <a:p>
            <a:pPr marL="263525" indent="-263525" algn="l" eaLnBrk="1" hangingPunct="1">
              <a:defRPr/>
            </a:pP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អតិតប្រធាន គម្រោង ហ្សែន(</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Genome</a:t>
            </a: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)របស់មនុស្ស</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 (DNA)</a:t>
            </a:r>
          </a:p>
          <a:p>
            <a:pPr algn="r" eaLnBrk="1" hangingPunct="1">
              <a:defRPr/>
            </a:pP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a:p>
            <a:pPr marL="263525" indent="-263525" algn="r" eaLnBrk="1" hangingPunct="1">
              <a:buFontTx/>
              <a:buChar char="•"/>
              <a:defRPr/>
            </a:pP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អតិតជាអ្នកដែលមិនជឿថាមានព្រះ</a:t>
            </a:r>
            <a: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 </a:t>
            </a:r>
            <a:br>
              <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br>
            <a:r>
              <a:rPr lang="km-KH"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rPr>
              <a:t>ឥឡូវនេះគាត់ជាគ្រីស្ទបរិស័ទ</a:t>
            </a:r>
            <a:endParaRPr lang="en-US" altLang="en-US" b="1" dirty="0">
              <a:solidFill>
                <a:schemeClr val="bg1"/>
              </a:solidFill>
              <a:effectLst>
                <a:outerShdw blurRad="38100" dist="38100" dir="2700000" algn="tl">
                  <a:srgbClr val="808080"/>
                </a:outerShd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126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1268">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12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build="p"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76200" y="1828800"/>
            <a:ext cx="3651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9188"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9190"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49191"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
        <p:nvSpPr>
          <p:cNvPr id="11" name="Rectangle 2"/>
          <p:cNvSpPr>
            <a:spLocks noGrp="1" noChangeArrowheads="1"/>
          </p:cNvSpPr>
          <p:nvPr>
            <p:ph type="ctrTitle"/>
          </p:nvPr>
        </p:nvSpPr>
        <p:spPr>
          <a:xfrm>
            <a:off x="0" y="908050"/>
            <a:ext cx="9144000" cy="838200"/>
          </a:xfrm>
          <a:solidFill>
            <a:schemeClr val="accent2"/>
          </a:solidFill>
        </p:spPr>
        <p:txBody>
          <a:bodyPr anchor="b"/>
          <a:lstStyle/>
          <a:p>
            <a:pPr eaLnBrk="1" hangingPunct="1"/>
            <a:r>
              <a:rPr lang="km-KH" altLang="en-US" sz="4000" b="1" dirty="0">
                <a:solidFill>
                  <a:schemeClr val="bg1"/>
                </a:solidFill>
                <a:latin typeface="Khmer OS Siemreap" panose="02000500000000020004" pitchFamily="2" charset="0"/>
                <a:cs typeface="Khmer OS Siemreap" panose="02000500000000020004" pitchFamily="2" charset="0"/>
              </a:rPr>
              <a:t>ការធ្លាក់ចុះ និង​ប្រភពដើមនៃអំពើអាក្រក់</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2" name="Rectangle 3"/>
          <p:cNvSpPr>
            <a:spLocks noGrp="1" noChangeArrowheads="1"/>
          </p:cNvSpPr>
          <p:nvPr>
            <p:ph type="subTitle" idx="1"/>
          </p:nvPr>
        </p:nvSpPr>
        <p:spPr>
          <a:xfrm>
            <a:off x="3995738" y="2060575"/>
            <a:ext cx="5148262" cy="3529013"/>
          </a:xfrm>
        </p:spPr>
        <p:txBody>
          <a:bodyPr/>
          <a:lstStyle/>
          <a:p>
            <a:pPr marL="271463" indent="-271463" algn="l" eaLnBrk="1" hangingPunct="1">
              <a:buFontTx/>
              <a:buChar char="•"/>
            </a:pPr>
            <a:r>
              <a:rPr lang="km-KH" altLang="en-US" sz="2800" b="1" dirty="0">
                <a:solidFill>
                  <a:schemeClr val="bg1"/>
                </a:solidFill>
                <a:latin typeface="Khmer OS Siemreap" panose="02000500000000020004" pitchFamily="2" charset="0"/>
                <a:cs typeface="Khmer OS Siemreap" panose="02000500000000020004" pitchFamily="2" charset="0"/>
              </a:rPr>
              <a:t>រឿងអំពីអ័ដាម និង​អេវ៉ា​ គឺជា </a:t>
            </a:r>
            <a:endParaRPr lang="en-US" altLang="en-US" sz="2800" b="1" dirty="0">
              <a:solidFill>
                <a:schemeClr val="bg1"/>
              </a:solidFill>
              <a:latin typeface="Khmer OS Siemreap" panose="02000500000000020004" pitchFamily="2" charset="0"/>
              <a:cs typeface="Khmer OS Siemreap" panose="02000500000000020004" pitchFamily="2" charset="0"/>
            </a:endParaRPr>
          </a:p>
          <a:p>
            <a:pPr marL="271463" indent="-271463" algn="l" eaLnBrk="1" hangingPunct="1"/>
            <a:r>
              <a:rPr lang="en-US" altLang="en-US" sz="2800" b="1" dirty="0">
                <a:solidFill>
                  <a:schemeClr val="bg1"/>
                </a:solidFill>
                <a:latin typeface="Khmer OS Siemreap" panose="02000500000000020004" pitchFamily="2" charset="0"/>
                <a:cs typeface="Khmer OS Siemreap" panose="02000500000000020004" pitchFamily="2" charset="0"/>
              </a:rPr>
              <a:t>«</a:t>
            </a:r>
            <a:r>
              <a:rPr lang="km-KH" altLang="en-US" sz="2800" b="1" dirty="0">
                <a:solidFill>
                  <a:schemeClr val="bg1"/>
                </a:solidFill>
                <a:latin typeface="Khmer OS Siemreap" panose="02000500000000020004" pitchFamily="2" charset="0"/>
                <a:cs typeface="Khmer OS Siemreap" panose="02000500000000020004" pitchFamily="2" charset="0"/>
              </a:rPr>
              <a:t>កំណាព្យ និង​និមិត្តរូបឡើងដោយមានប្រសិទ្ធភាព ពីផែនការរបស់ព្រះ សម្រាប់ច្រកចូលខាងព្រលឹងវិញ្ញា (ព្រលឹង) និង ក្រមសីលធម៌ក្នុងមនុស្សជាតិ </a:t>
            </a:r>
            <a:r>
              <a:rPr lang="en-US" altLang="en-US" sz="2800" b="1" dirty="0">
                <a:solidFill>
                  <a:schemeClr val="bg1"/>
                </a:solidFill>
                <a:latin typeface="Khmer OS Siemreap" panose="02000500000000020004" pitchFamily="2" charset="0"/>
                <a:cs typeface="Khmer OS Siemreap" panose="02000500000000020004" pitchFamily="2" charset="0"/>
              </a:rPr>
              <a:t>»</a:t>
            </a:r>
            <a:br>
              <a:rPr lang="en-US" altLang="ja-JP" sz="2800" b="1" dirty="0">
                <a:solidFill>
                  <a:schemeClr val="bg1"/>
                </a:solidFill>
                <a:latin typeface="Khmer OS Siemreap" panose="02000500000000020004" pitchFamily="2" charset="0"/>
                <a:cs typeface="Khmer OS Siemreap" panose="02000500000000020004" pitchFamily="2" charset="0"/>
              </a:rPr>
            </a:br>
            <a:r>
              <a:rPr lang="en-US" altLang="ja-JP" sz="2800" b="1" dirty="0">
                <a:solidFill>
                  <a:schemeClr val="bg1"/>
                </a:solidFill>
                <a:latin typeface="Khmer OS Siemreap" panose="02000500000000020004" pitchFamily="2" charset="0"/>
                <a:cs typeface="Khmer OS Siemreap" panose="02000500000000020004" pitchFamily="2" charset="0"/>
              </a:rPr>
              <a:t>(Collins, 207).</a:t>
            </a:r>
            <a:endParaRPr lang="en-US" altLang="en-US" sz="2800" b="1" dirty="0">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0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dissolv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dissolve">
                                      <p:cBhvr>
                                        <p:cTn id="12"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4" name="Picture 4"/>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463550" y="1676400"/>
            <a:ext cx="250825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81" name="Picture 5" descr="Jesus"/>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5943600" y="1676400"/>
            <a:ext cx="28956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36" name="AutoShape 6"/>
          <p:cNvSpPr>
            <a:spLocks noChangeArrowheads="1"/>
          </p:cNvSpPr>
          <p:nvPr/>
        </p:nvSpPr>
        <p:spPr bwMode="auto">
          <a:xfrm>
            <a:off x="2743200" y="1905000"/>
            <a:ext cx="3429000" cy="3429000"/>
          </a:xfrm>
          <a:prstGeom prst="leftRightArrow">
            <a:avLst>
              <a:gd name="adj1" fmla="val 50000"/>
              <a:gd name="adj2" fmla="val 20000"/>
            </a:avLst>
          </a:prstGeom>
          <a:solidFill>
            <a:schemeClr val="accent1">
              <a:lumMod val="20000"/>
              <a:lumOff val="80000"/>
            </a:schemeClr>
          </a:solidFill>
          <a:ln w="9525">
            <a:solidFill>
              <a:schemeClr val="tx1"/>
            </a:solidFill>
            <a:miter lim="800000"/>
            <a:headEnd/>
            <a:tailEnd/>
          </a:ln>
        </p:spPr>
        <p:txBody>
          <a:bodyPr wrap="none" anchor="ctr"/>
          <a:lstStyle/>
          <a:p>
            <a:endParaRPr lang="en-US">
              <a:cs typeface="Arial" charset="0"/>
            </a:endParaRPr>
          </a:p>
        </p:txBody>
      </p:sp>
      <p:pic>
        <p:nvPicPr>
          <p:cNvPr id="351240" name="Picture 10"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2513"/>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124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124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3.b.</a:t>
            </a:r>
          </a:p>
        </p:txBody>
      </p:sp>
      <p:sp>
        <p:nvSpPr>
          <p:cNvPr id="13" name="Rectangle 2"/>
          <p:cNvSpPr>
            <a:spLocks noGrp="1" noChangeArrowheads="1"/>
          </p:cNvSpPr>
          <p:nvPr>
            <p:ph type="title"/>
          </p:nvPr>
        </p:nvSpPr>
        <p:spPr>
          <a:xfrm>
            <a:off x="685800" y="228600"/>
            <a:ext cx="7772400" cy="838200"/>
          </a:xfrm>
        </p:spPr>
        <p:txBody>
          <a:bodyPr/>
          <a:lstStyle/>
          <a:p>
            <a:pPr eaLnBrk="1" hangingPunct="1"/>
            <a:r>
              <a:rPr lang="km-KH" altLang="en-US" b="1" dirty="0">
                <a:solidFill>
                  <a:schemeClr val="bg1"/>
                </a:solidFill>
                <a:latin typeface="Khmer OS Siemreap" panose="02000500000000020004" pitchFamily="2" charset="0"/>
                <a:cs typeface="Khmer OS Siemreap" panose="02000500000000020004" pitchFamily="2" charset="0"/>
              </a:rPr>
              <a:t>អ័ដាម ទល់នឹងព្រះគ្រីស្ទ</a:t>
            </a:r>
            <a:endParaRPr lang="en-US" altLang="en-US" dirty="0">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2819400" y="28956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dirty="0">
                <a:latin typeface="Khmer OS Siemreap" panose="02000500000000020004" pitchFamily="2" charset="0"/>
                <a:cs typeface="Khmer OS Siemreap" panose="02000500000000020004" pitchFamily="2" charset="0"/>
              </a:rPr>
              <a:t>រ៉ូម</a:t>
            </a:r>
            <a:r>
              <a:rPr lang="en-US" altLang="en-US" sz="2400" b="1" dirty="0">
                <a:latin typeface="Khmer OS Siemreap" panose="02000500000000020004" pitchFamily="2" charset="0"/>
                <a:cs typeface="Khmer OS Siemreap" panose="02000500000000020004" pitchFamily="2" charset="0"/>
              </a:rPr>
              <a:t> </a:t>
            </a:r>
            <a:r>
              <a:rPr lang="km-KH" altLang="en-US" sz="2400" b="1" dirty="0">
                <a:latin typeface="Khmer OS Siemreap" panose="02000500000000020004" pitchFamily="2" charset="0"/>
                <a:cs typeface="Khmer OS Siemreap" panose="02000500000000020004" pitchFamily="2" charset="0"/>
              </a:rPr>
              <a:t>៥</a:t>
            </a:r>
            <a:r>
              <a:rPr lang="en-US" altLang="en-US" sz="2400" b="1" dirty="0">
                <a:latin typeface="Khmer OS Siemreap" panose="02000500000000020004" pitchFamily="2" charset="0"/>
                <a:cs typeface="Khmer OS Siemreap" panose="02000500000000020004" pitchFamily="2" charset="0"/>
              </a:rPr>
              <a:t>:</a:t>
            </a:r>
            <a:r>
              <a:rPr lang="km-KH" altLang="en-US" sz="2400" b="1" dirty="0">
                <a:latin typeface="Khmer OS Siemreap" panose="02000500000000020004" pitchFamily="2" charset="0"/>
                <a:cs typeface="Khmer OS Siemreap" panose="02000500000000020004" pitchFamily="2" charset="0"/>
              </a:rPr>
              <a:t>១២</a:t>
            </a:r>
            <a:r>
              <a:rPr lang="en-US" altLang="en-US" sz="2400" b="1" dirty="0">
                <a:latin typeface="Khmer OS Siemreap" panose="02000500000000020004" pitchFamily="2" charset="0"/>
                <a:cs typeface="Khmer OS Siemreap" panose="02000500000000020004" pitchFamily="2" charset="0"/>
              </a:rPr>
              <a:t>-</a:t>
            </a:r>
            <a:r>
              <a:rPr lang="km-KH" altLang="en-US" sz="2400" b="1" dirty="0">
                <a:latin typeface="Khmer OS Siemreap" panose="02000500000000020004" pitchFamily="2" charset="0"/>
                <a:cs typeface="Khmer OS Siemreap" panose="02000500000000020004" pitchFamily="2" charset="0"/>
              </a:rPr>
              <a:t>១៤</a:t>
            </a:r>
            <a:endParaRPr lang="en-US" altLang="en-US" sz="2400" b="1" dirty="0">
              <a:latin typeface="Khmer OS Siemreap" panose="02000500000000020004" pitchFamily="2" charset="0"/>
              <a:cs typeface="Khmer OS Siemreap" panose="02000500000000020004" pitchFamily="2" charset="0"/>
            </a:endParaRPr>
          </a:p>
        </p:txBody>
      </p:sp>
      <p:sp>
        <p:nvSpPr>
          <p:cNvPr id="15" name="Text Box 8"/>
          <p:cNvSpPr txBox="1">
            <a:spLocks noChangeArrowheads="1"/>
          </p:cNvSpPr>
          <p:nvPr/>
        </p:nvSpPr>
        <p:spPr bwMode="auto">
          <a:xfrm>
            <a:off x="2819400" y="34290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a:latin typeface="Khmer OS Siemreap" panose="02000500000000020004" pitchFamily="2" charset="0"/>
                <a:cs typeface="Khmer OS Siemreap" panose="02000500000000020004" pitchFamily="2" charset="0"/>
              </a:rPr>
              <a:t>១</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កូរិន</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១៥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២២</a:t>
            </a:r>
            <a:endParaRPr lang="en-US" altLang="en-US" sz="2400" b="1">
              <a:latin typeface="Khmer OS Siemreap" panose="02000500000000020004" pitchFamily="2" charset="0"/>
              <a:cs typeface="Khmer OS Siemreap" panose="02000500000000020004" pitchFamily="2" charset="0"/>
            </a:endParaRPr>
          </a:p>
        </p:txBody>
      </p:sp>
      <p:sp>
        <p:nvSpPr>
          <p:cNvPr id="16" name="Text Box 9"/>
          <p:cNvSpPr txBox="1">
            <a:spLocks noChangeArrowheads="1"/>
          </p:cNvSpPr>
          <p:nvPr/>
        </p:nvSpPr>
        <p:spPr bwMode="auto">
          <a:xfrm>
            <a:off x="2819400" y="3962400"/>
            <a:ext cx="3276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50000"/>
              </a:spcBef>
              <a:buFontTx/>
              <a:buNone/>
            </a:pPr>
            <a:r>
              <a:rPr lang="km-KH" altLang="en-US" sz="2400" b="1">
                <a:latin typeface="Khmer OS Siemreap" panose="02000500000000020004" pitchFamily="2" charset="0"/>
                <a:cs typeface="Khmer OS Siemreap" panose="02000500000000020004" pitchFamily="2" charset="0"/>
              </a:rPr>
              <a:t>១</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កូរិន</a:t>
            </a:r>
            <a:r>
              <a:rPr lang="en-US" altLang="en-US" sz="2400" b="1">
                <a:latin typeface="Khmer OS Siemreap" panose="02000500000000020004" pitchFamily="2" charset="0"/>
                <a:cs typeface="Khmer OS Siemreap" panose="02000500000000020004" pitchFamily="2" charset="0"/>
              </a:rPr>
              <a:t>. </a:t>
            </a:r>
            <a:r>
              <a:rPr lang="km-KH" altLang="en-US" sz="2400" b="1">
                <a:latin typeface="Khmer OS Siemreap" panose="02000500000000020004" pitchFamily="2" charset="0"/>
                <a:cs typeface="Khmer OS Siemreap" panose="02000500000000020004" pitchFamily="2" charset="0"/>
              </a:rPr>
              <a:t>១៥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៤៥</a:t>
            </a:r>
            <a:r>
              <a:rPr lang="en-US" altLang="en-US" sz="2400" b="1">
                <a:latin typeface="Khmer OS Siemreap" panose="02000500000000020004" pitchFamily="2" charset="0"/>
                <a:cs typeface="Khmer OS Siemreap" panose="02000500000000020004" pitchFamily="2" charset="0"/>
              </a:rPr>
              <a:t>-</a:t>
            </a:r>
            <a:r>
              <a:rPr lang="km-KH" altLang="en-US" sz="2400" b="1">
                <a:latin typeface="Khmer OS Siemreap" panose="02000500000000020004" pitchFamily="2" charset="0"/>
                <a:cs typeface="Khmer OS Siemreap" panose="02000500000000020004" pitchFamily="2" charset="0"/>
              </a:rPr>
              <a:t>៤៩</a:t>
            </a:r>
            <a:endParaRPr lang="en-US" altLang="en-US" sz="2400" b="1">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152581"/>
                                        </p:tgtEl>
                                        <p:attrNameLst>
                                          <p:attrName>style.visibility</p:attrName>
                                        </p:attrNameLst>
                                      </p:cBhvr>
                                      <p:to>
                                        <p:strVal val="visible"/>
                                      </p:to>
                                    </p:set>
                                    <p:animEffect transition="in" filter="dissolve">
                                      <p:cBhvr>
                                        <p:cTn id="7" dur="500"/>
                                        <p:tgtEl>
                                          <p:spTgt spid="15258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4">
                                            <p:txEl>
                                              <p:pRg st="0" end="0"/>
                                            </p:txEl>
                                          </p:spTgt>
                                        </p:tgtEl>
                                        <p:attrNameLst>
                                          <p:attrName>style.visibility</p:attrName>
                                        </p:attrNameLst>
                                      </p:cBhvr>
                                      <p:to>
                                        <p:strVal val="visible"/>
                                      </p:to>
                                    </p:set>
                                    <p:animEffect transition="in" filter="fade">
                                      <p:cBhvr>
                                        <p:cTn id="12" dur="500"/>
                                        <p:tgtEl>
                                          <p:spTgt spid="1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fade">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0" end="0"/>
                                            </p:txEl>
                                          </p:spTgt>
                                        </p:tgtEl>
                                        <p:attrNameLst>
                                          <p:attrName>style.visibility</p:attrName>
                                        </p:attrNameLst>
                                      </p:cBhvr>
                                      <p:to>
                                        <p:strVal val="visible"/>
                                      </p:to>
                                    </p:set>
                                    <p:animEffect transition="in" filter="fade">
                                      <p:cBhvr>
                                        <p:cTn id="2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autoUpdateAnimBg="0"/>
      <p:bldP spid="15" grpId="0" build="p" autoUpdateAnimBg="0"/>
      <p:bldP spid="16" grpId="0" build="p" autoUpdateAnimBg="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1" name="Picture 3" desc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7800"/>
            <a:ext cx="33782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2259"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2263"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2264" name="Text Box 14"/>
          <p:cNvSpPr txBox="1">
            <a:spLocks noChangeArrowheads="1"/>
          </p:cNvSpPr>
          <p:nvPr/>
        </p:nvSpPr>
        <p:spPr bwMode="auto">
          <a:xfrm>
            <a:off x="8332788" y="404813"/>
            <a:ext cx="6985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3.c.</a:t>
            </a:r>
          </a:p>
        </p:txBody>
      </p:sp>
      <p:sp>
        <p:nvSpPr>
          <p:cNvPr id="11" name="Rectangle 2"/>
          <p:cNvSpPr>
            <a:spLocks noGrp="1" noChangeArrowheads="1"/>
          </p:cNvSpPr>
          <p:nvPr>
            <p:ph type="ctrTitle"/>
          </p:nvPr>
        </p:nvSpPr>
        <p:spPr>
          <a:xfrm>
            <a:off x="152400" y="228600"/>
            <a:ext cx="8686800" cy="1066800"/>
          </a:xfrm>
        </p:spPr>
        <p:txBody>
          <a:bodyPr/>
          <a:lstStyle/>
          <a:p>
            <a:pPr eaLnBrk="1" hangingPunct="1"/>
            <a:r>
              <a:rPr lang="km-KH" altLang="en-US" b="1" i="1" dirty="0">
                <a:solidFill>
                  <a:schemeClr val="bg1"/>
                </a:solidFill>
                <a:latin typeface="Khmer OS Siemreap" panose="02000500000000020004" pitchFamily="2" charset="0"/>
                <a:cs typeface="Khmer OS Siemreap" panose="02000500000000020004" pitchFamily="2" charset="0"/>
              </a:rPr>
              <a:t>ប្រភពដើមនៃមនុស្ស</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2" name="Text Box 5"/>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3" name="Text Box 6"/>
          <p:cNvSpPr txBox="1">
            <a:spLocks noChangeArrowheads="1"/>
          </p:cNvSpPr>
          <p:nvPr/>
        </p:nvSpPr>
        <p:spPr bwMode="auto">
          <a:xfrm>
            <a:off x="3352800" y="3124200"/>
            <a:ext cx="8048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buFontTx/>
              <a:buNone/>
            </a:pPr>
            <a:r>
              <a:rPr lang="km-KH" altLang="en-US" b="1" dirty="0">
                <a:solidFill>
                  <a:schemeClr val="bg1"/>
                </a:solidFill>
                <a:latin typeface="Khmer OS Siemreap" panose="02000500000000020004" pitchFamily="2" charset="0"/>
                <a:cs typeface="Khmer OS Siemreap" panose="02000500000000020004" pitchFamily="2" charset="0"/>
              </a:rPr>
              <a:t>ឬ</a:t>
            </a:r>
            <a:r>
              <a:rPr lang="en-US" altLang="en-US" b="1" dirty="0">
                <a:solidFill>
                  <a:schemeClr val="bg1"/>
                </a:solidFill>
                <a:latin typeface="Khmer OS Siemreap" panose="02000500000000020004" pitchFamily="2" charset="0"/>
                <a:cs typeface="Khmer OS Siemreap" panose="02000500000000020004" pitchFamily="2" charset="0"/>
              </a:rPr>
              <a:t>…</a:t>
            </a:r>
          </a:p>
        </p:txBody>
      </p:sp>
      <p:sp>
        <p:nvSpPr>
          <p:cNvPr id="14" name="Text Box 7"/>
          <p:cNvSpPr txBox="1">
            <a:spLocks noChangeArrowheads="1"/>
          </p:cNvSpPr>
          <p:nvPr/>
        </p:nvSpPr>
        <p:spPr bwMode="auto">
          <a:xfrm>
            <a:off x="4067175" y="2263775"/>
            <a:ext cx="48768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93700" indent="-3937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បានបង្កើតពីធូលីដី</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លោកុ</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២</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៧</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ម៉ាថាយ</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១៩</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៤</a:t>
            </a:r>
            <a:r>
              <a:rPr lang="en-US" altLang="en-US" sz="2400" b="1" dirty="0">
                <a:solidFill>
                  <a:schemeClr val="bg1"/>
                </a:solidFill>
                <a:latin typeface="Khmer OS Siemreap" panose="02000500000000020004" pitchFamily="2" charset="0"/>
                <a:cs typeface="Khmer OS Siemreap" panose="02000500000000020004" pitchFamily="2" charset="0"/>
              </a:rPr>
              <a:t>)</a:t>
            </a: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ដូចរូបអង្គទ្រង់</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លោកុ</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២៦</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២៧</a:t>
            </a:r>
            <a:r>
              <a:rPr lang="en-US" altLang="en-US" sz="2400" b="1" dirty="0">
                <a:solidFill>
                  <a:schemeClr val="bg1"/>
                </a:solidFill>
                <a:latin typeface="Khmer OS Siemreap" panose="02000500000000020004" pitchFamily="2" charset="0"/>
                <a:cs typeface="Khmer OS Siemreap" panose="02000500000000020004" pitchFamily="2" charset="0"/>
              </a:rPr>
              <a:t>)—</a:t>
            </a:r>
            <a:r>
              <a:rPr lang="km-KH" altLang="en-US" sz="2400" b="1" dirty="0">
                <a:solidFill>
                  <a:schemeClr val="bg1"/>
                </a:solidFill>
                <a:latin typeface="Khmer OS Siemreap" panose="02000500000000020004" pitchFamily="2" charset="0"/>
                <a:cs typeface="Khmer OS Siemreap" panose="02000500000000020004" pitchFamily="2" charset="0"/>
              </a:rPr>
              <a:t>មិនមកពី សត្វស្វាធំៗទេ</a:t>
            </a:r>
            <a:endParaRPr lang="en-US" altLang="en-US" sz="2400" b="1" dirty="0">
              <a:solidFill>
                <a:schemeClr val="bg1"/>
              </a:solidFill>
              <a:latin typeface="Khmer OS Siemreap" panose="02000500000000020004" pitchFamily="2" charset="0"/>
              <a:cs typeface="Khmer OS Siemreap" panose="02000500000000020004" pitchFamily="2" charset="0"/>
            </a:endParaRP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អេវ៉ាគឺជា</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«ម្តាយនៃមនុស្សទាំងអស់</a:t>
            </a:r>
            <a:r>
              <a:rPr lang="km-KH" altLang="ja-JP" sz="2400" b="1" dirty="0">
                <a:solidFill>
                  <a:schemeClr val="bg1"/>
                </a:solidFill>
                <a:latin typeface="Khmer OS Siemreap" panose="02000500000000020004" pitchFamily="2" charset="0"/>
                <a:cs typeface="Khmer OS Siemreap" panose="02000500000000020004" pitchFamily="2" charset="0"/>
              </a:rPr>
              <a:t>»</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លោកុ</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៣</a:t>
            </a:r>
            <a:r>
              <a:rPr lang="en-US" altLang="ja-JP" sz="2400" b="1" dirty="0">
                <a:solidFill>
                  <a:schemeClr val="bg1"/>
                </a:solidFill>
                <a:latin typeface="Khmer OS Siemreap" panose="02000500000000020004" pitchFamily="2" charset="0"/>
                <a:cs typeface="Khmer OS Siemreap" panose="02000500000000020004" pitchFamily="2" charset="0"/>
              </a:rPr>
              <a:t>:</a:t>
            </a:r>
            <a:r>
              <a:rPr lang="km-KH" altLang="ja-JP" sz="2400" b="1" dirty="0">
                <a:solidFill>
                  <a:schemeClr val="bg1"/>
                </a:solidFill>
                <a:latin typeface="Khmer OS Siemreap" panose="02000500000000020004" pitchFamily="2" charset="0"/>
                <a:cs typeface="Khmer OS Siemreap" panose="02000500000000020004" pitchFamily="2" charset="0"/>
              </a:rPr>
              <a:t>២០</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កិច្ចការ</a:t>
            </a:r>
            <a:r>
              <a:rPr lang="en-US" altLang="ja-JP" sz="2400" b="1" dirty="0">
                <a:solidFill>
                  <a:schemeClr val="bg1"/>
                </a:solidFill>
                <a:latin typeface="Khmer OS Siemreap" panose="02000500000000020004" pitchFamily="2" charset="0"/>
                <a:cs typeface="Khmer OS Siemreap" panose="02000500000000020004" pitchFamily="2" charset="0"/>
              </a:rPr>
              <a:t> </a:t>
            </a:r>
            <a:r>
              <a:rPr lang="km-KH" altLang="ja-JP" sz="2400" b="1" dirty="0">
                <a:solidFill>
                  <a:schemeClr val="bg1"/>
                </a:solidFill>
                <a:latin typeface="Khmer OS Siemreap" panose="02000500000000020004" pitchFamily="2" charset="0"/>
                <a:cs typeface="Khmer OS Siemreap" panose="02000500000000020004" pitchFamily="2" charset="0"/>
              </a:rPr>
              <a:t>៧</a:t>
            </a:r>
            <a:r>
              <a:rPr lang="en-US" altLang="ja-JP" sz="2400" b="1" dirty="0">
                <a:solidFill>
                  <a:schemeClr val="bg1"/>
                </a:solidFill>
                <a:latin typeface="Khmer OS Siemreap" panose="02000500000000020004" pitchFamily="2" charset="0"/>
                <a:cs typeface="Khmer OS Siemreap" panose="02000500000000020004" pitchFamily="2" charset="0"/>
              </a:rPr>
              <a:t>:</a:t>
            </a:r>
            <a:r>
              <a:rPr lang="km-KH" altLang="ja-JP" sz="2400" b="1" dirty="0">
                <a:solidFill>
                  <a:schemeClr val="bg1"/>
                </a:solidFill>
                <a:latin typeface="Khmer OS Siemreap" panose="02000500000000020004" pitchFamily="2" charset="0"/>
                <a:cs typeface="Khmer OS Siemreap" panose="02000500000000020004" pitchFamily="2" charset="0"/>
              </a:rPr>
              <a:t>២៦</a:t>
            </a:r>
            <a:r>
              <a:rPr lang="en-US" altLang="ja-JP" sz="2400" b="1" dirty="0">
                <a:solidFill>
                  <a:schemeClr val="bg1"/>
                </a:solidFill>
                <a:latin typeface="Khmer OS Siemreap" panose="02000500000000020004" pitchFamily="2" charset="0"/>
                <a:cs typeface="Khmer OS Siemreap" panose="02000500000000020004" pitchFamily="2" charset="0"/>
              </a:rPr>
              <a:t>)</a:t>
            </a:r>
          </a:p>
          <a:p>
            <a:pPr>
              <a:spcBef>
                <a:spcPct val="0"/>
              </a:spcBef>
            </a:pPr>
            <a:r>
              <a:rPr lang="km-KH" altLang="en-US" sz="2400" b="1" dirty="0">
                <a:solidFill>
                  <a:schemeClr val="bg1"/>
                </a:solidFill>
                <a:latin typeface="Khmer OS Siemreap" panose="02000500000000020004" pitchFamily="2" charset="0"/>
                <a:cs typeface="Khmer OS Siemreap" panose="02000500000000020004" pitchFamily="2" charset="0"/>
              </a:rPr>
              <a:t>នៅក្នុងអ័ដាម ទាំងអស់បានមានបាប</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រ៉ូម ៥</a:t>
            </a: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១២</a:t>
            </a:r>
            <a:r>
              <a:rPr lang="en-US" altLang="en-US" sz="2400" b="1"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p:cTn id="7" dur="1000" fill="hold"/>
                                        <p:tgtEl>
                                          <p:spTgt spid="104451"/>
                                        </p:tgtEl>
                                        <p:attrNameLst>
                                          <p:attrName>ppt_w</p:attrName>
                                        </p:attrNameLst>
                                      </p:cBhvr>
                                      <p:tavLst>
                                        <p:tav tm="0">
                                          <p:val>
                                            <p:strVal val="#ppt_w*0.70"/>
                                          </p:val>
                                        </p:tav>
                                        <p:tav tm="100000">
                                          <p:val>
                                            <p:strVal val="#ppt_w"/>
                                          </p:val>
                                        </p:tav>
                                      </p:tavLst>
                                    </p:anim>
                                    <p:anim calcmode="lin" valueType="num">
                                      <p:cBhvr>
                                        <p:cTn id="8" dur="1000" fill="hold"/>
                                        <p:tgtEl>
                                          <p:spTgt spid="104451"/>
                                        </p:tgtEl>
                                        <p:attrNameLst>
                                          <p:attrName>ppt_h</p:attrName>
                                        </p:attrNameLst>
                                      </p:cBhvr>
                                      <p:tavLst>
                                        <p:tav tm="0">
                                          <p:val>
                                            <p:strVal val="#ppt_h"/>
                                          </p:val>
                                        </p:tav>
                                        <p:tav tm="100000">
                                          <p:val>
                                            <p:strVal val="#ppt_h"/>
                                          </p:val>
                                        </p:tav>
                                      </p:tavLst>
                                    </p:anim>
                                    <p:animEffect transition="in" filter="fade">
                                      <p:cBhvr>
                                        <p:cTn id="9" dur="1000"/>
                                        <p:tgtEl>
                                          <p:spTgt spid="10445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4"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animEffect transition="in" filter="wheel(4)">
                                      <p:cBhvr>
                                        <p:cTn id="19" dur="2000"/>
                                        <p:tgtEl>
                                          <p:spTgt spid="14">
                                            <p:txEl>
                                              <p:pRg st="0" end="0"/>
                                            </p:txEl>
                                          </p:spTgt>
                                        </p:tgtEl>
                                      </p:cBhvr>
                                    </p:animEffect>
                                  </p:childTnLst>
                                  <p:subTnLst>
                                    <p:animClr clrSpc="rgb" dir="cw">
                                      <p:cBhvr override="childStyle">
                                        <p:cTn dur="1" fill="hold" display="0" masterRel="nextClick" afterEffect="1"/>
                                        <p:tgtEl>
                                          <p:spTgt spid="14">
                                            <p:txEl>
                                              <p:pRg st="0" end="0"/>
                                            </p:txEl>
                                          </p:spTgt>
                                        </p:tgtEl>
                                        <p:attrNameLst>
                                          <p:attrName>ppt_c</p:attrName>
                                        </p:attrNameLst>
                                      </p:cBhvr>
                                      <p:to>
                                        <a:srgbClr val="00FABE"/>
                                      </p:to>
                                    </p:animClr>
                                  </p:subTnLst>
                                </p:cTn>
                              </p:par>
                            </p:childTnLst>
                          </p:cTn>
                        </p:par>
                      </p:childTnLst>
                    </p:cTn>
                  </p:par>
                  <p:par>
                    <p:cTn id="20" fill="hold">
                      <p:stCondLst>
                        <p:cond delay="indefinite"/>
                      </p:stCondLst>
                      <p:childTnLst>
                        <p:par>
                          <p:cTn id="21" fill="hold">
                            <p:stCondLst>
                              <p:cond delay="0"/>
                            </p:stCondLst>
                            <p:childTnLst>
                              <p:par>
                                <p:cTn id="22" presetID="21" presetClass="entr" presetSubtype="4" fill="hold" grpId="0" nodeType="clickEffect">
                                  <p:stCondLst>
                                    <p:cond delay="0"/>
                                  </p:stCondLst>
                                  <p:childTnLst>
                                    <p:set>
                                      <p:cBhvr>
                                        <p:cTn id="23" dur="1" fill="hold">
                                          <p:stCondLst>
                                            <p:cond delay="0"/>
                                          </p:stCondLst>
                                        </p:cTn>
                                        <p:tgtEl>
                                          <p:spTgt spid="14">
                                            <p:txEl>
                                              <p:pRg st="1" end="1"/>
                                            </p:txEl>
                                          </p:spTgt>
                                        </p:tgtEl>
                                        <p:attrNameLst>
                                          <p:attrName>style.visibility</p:attrName>
                                        </p:attrNameLst>
                                      </p:cBhvr>
                                      <p:to>
                                        <p:strVal val="visible"/>
                                      </p:to>
                                    </p:set>
                                    <p:animEffect transition="in" filter="wheel(4)">
                                      <p:cBhvr>
                                        <p:cTn id="24" dur="2000"/>
                                        <p:tgtEl>
                                          <p:spTgt spid="14">
                                            <p:txEl>
                                              <p:pRg st="1" end="1"/>
                                            </p:txEl>
                                          </p:spTgt>
                                        </p:tgtEl>
                                      </p:cBhvr>
                                    </p:animEffect>
                                  </p:childTnLst>
                                  <p:subTnLst>
                                    <p:animClr clrSpc="rgb" dir="cw">
                                      <p:cBhvr override="childStyle">
                                        <p:cTn dur="1" fill="hold" display="0" masterRel="nextClick" afterEffect="1"/>
                                        <p:tgtEl>
                                          <p:spTgt spid="14">
                                            <p:txEl>
                                              <p:pRg st="1" end="1"/>
                                            </p:txEl>
                                          </p:spTgt>
                                        </p:tgtEl>
                                        <p:attrNameLst>
                                          <p:attrName>ppt_c</p:attrName>
                                        </p:attrNameLst>
                                      </p:cBhvr>
                                      <p:to>
                                        <a:srgbClr val="00FABE"/>
                                      </p:to>
                                    </p:animClr>
                                  </p:subTnLst>
                                </p:cTn>
                              </p:par>
                            </p:childTnLst>
                          </p:cTn>
                        </p:par>
                      </p:childTnLst>
                    </p:cTn>
                  </p:par>
                  <p:par>
                    <p:cTn id="25" fill="hold">
                      <p:stCondLst>
                        <p:cond delay="indefinite"/>
                      </p:stCondLst>
                      <p:childTnLst>
                        <p:par>
                          <p:cTn id="26" fill="hold">
                            <p:stCondLst>
                              <p:cond delay="0"/>
                            </p:stCondLst>
                            <p:childTnLst>
                              <p:par>
                                <p:cTn id="27" presetID="21" presetClass="entr" presetSubtype="4" fill="hold" grpId="0" nodeType="clickEffect">
                                  <p:stCondLst>
                                    <p:cond delay="0"/>
                                  </p:stCondLst>
                                  <p:childTnLst>
                                    <p:set>
                                      <p:cBhvr>
                                        <p:cTn id="28" dur="1" fill="hold">
                                          <p:stCondLst>
                                            <p:cond delay="0"/>
                                          </p:stCondLst>
                                        </p:cTn>
                                        <p:tgtEl>
                                          <p:spTgt spid="14">
                                            <p:txEl>
                                              <p:pRg st="2" end="2"/>
                                            </p:txEl>
                                          </p:spTgt>
                                        </p:tgtEl>
                                        <p:attrNameLst>
                                          <p:attrName>style.visibility</p:attrName>
                                        </p:attrNameLst>
                                      </p:cBhvr>
                                      <p:to>
                                        <p:strVal val="visible"/>
                                      </p:to>
                                    </p:set>
                                    <p:animEffect transition="in" filter="wheel(4)">
                                      <p:cBhvr>
                                        <p:cTn id="29" dur="2000"/>
                                        <p:tgtEl>
                                          <p:spTgt spid="14">
                                            <p:txEl>
                                              <p:pRg st="2" end="2"/>
                                            </p:txEl>
                                          </p:spTgt>
                                        </p:tgtEl>
                                      </p:cBhvr>
                                    </p:animEffect>
                                  </p:childTnLst>
                                  <p:subTnLst>
                                    <p:animClr clrSpc="rgb" dir="cw">
                                      <p:cBhvr override="childStyle">
                                        <p:cTn dur="1" fill="hold" display="0" masterRel="nextClick" afterEffect="1"/>
                                        <p:tgtEl>
                                          <p:spTgt spid="14">
                                            <p:txEl>
                                              <p:pRg st="2" end="2"/>
                                            </p:txEl>
                                          </p:spTgt>
                                        </p:tgtEl>
                                        <p:attrNameLst>
                                          <p:attrName>ppt_c</p:attrName>
                                        </p:attrNameLst>
                                      </p:cBhvr>
                                      <p:to>
                                        <a:srgbClr val="00FABE"/>
                                      </p:to>
                                    </p:animClr>
                                  </p:subTnLst>
                                </p:cTn>
                              </p:par>
                            </p:childTnLst>
                          </p:cTn>
                        </p:par>
                      </p:childTnLst>
                    </p:cTn>
                  </p:par>
                  <p:par>
                    <p:cTn id="30" fill="hold">
                      <p:stCondLst>
                        <p:cond delay="indefinite"/>
                      </p:stCondLst>
                      <p:childTnLst>
                        <p:par>
                          <p:cTn id="31" fill="hold">
                            <p:stCondLst>
                              <p:cond delay="0"/>
                            </p:stCondLst>
                            <p:childTnLst>
                              <p:par>
                                <p:cTn id="32" presetID="21" presetClass="entr" presetSubtype="4" fill="hold" grpId="0" nodeType="click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wheel(4)">
                                      <p:cBhvr>
                                        <p:cTn id="34" dur="2000"/>
                                        <p:tgtEl>
                                          <p:spTgt spid="14">
                                            <p:txEl>
                                              <p:pRg st="3" end="3"/>
                                            </p:txEl>
                                          </p:spTgt>
                                        </p:tgtEl>
                                      </p:cBhvr>
                                    </p:animEffect>
                                  </p:childTnLst>
                                  <p:subTnLst>
                                    <p:animClr clrSpc="rgb" dir="cw">
                                      <p:cBhvr override="childStyle">
                                        <p:cTn dur="1" fill="hold" display="0" masterRel="nextClick" afterEffect="1"/>
                                        <p:tgtEl>
                                          <p:spTgt spid="14">
                                            <p:txEl>
                                              <p:pRg st="3" end="3"/>
                                            </p:txEl>
                                          </p:spTgt>
                                        </p:tgtEl>
                                        <p:attrNameLst>
                                          <p:attrName>ppt_c</p:attrName>
                                        </p:attrNameLst>
                                      </p:cBhvr>
                                      <p:to>
                                        <a:srgbClr val="00FABE"/>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4306" name="Picture 3"/>
          <p:cNvPicPr>
            <a:picLocks noChangeAspect="1" noChangeArrowheads="1"/>
          </p:cNvPicPr>
          <p:nvPr/>
        </p:nvPicPr>
        <p:blipFill>
          <a:blip r:embed="rId3" cstate="screen">
            <a:extLst>
              <a:ext uri="{28A0092B-C50C-407E-A947-70E740481C1C}">
                <a14:useLocalDpi xmlns:a14="http://schemas.microsoft.com/office/drawing/2010/main" val="0"/>
              </a:ext>
            </a:extLst>
          </a:blip>
          <a:srcRect b="8888"/>
          <a:stretch>
            <a:fillRect/>
          </a:stretch>
        </p:blipFill>
        <p:spPr bwMode="auto">
          <a:xfrm>
            <a:off x="0" y="609600"/>
            <a:ext cx="50038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4308"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4311" name="Text Box 14"/>
          <p:cNvSpPr txBox="1">
            <a:spLocks noChangeArrowheads="1"/>
          </p:cNvSpPr>
          <p:nvPr/>
        </p:nvSpPr>
        <p:spPr bwMode="auto">
          <a:xfrm>
            <a:off x="8285163" y="44450"/>
            <a:ext cx="714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4312" name="Text Box 14"/>
          <p:cNvSpPr txBox="1">
            <a:spLocks noChangeArrowheads="1"/>
          </p:cNvSpPr>
          <p:nvPr/>
        </p:nvSpPr>
        <p:spPr bwMode="auto">
          <a:xfrm>
            <a:off x="8316913" y="404813"/>
            <a:ext cx="7143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3.d.</a:t>
            </a:r>
          </a:p>
        </p:txBody>
      </p:sp>
      <p:sp>
        <p:nvSpPr>
          <p:cNvPr id="12" name="Rectangle 2"/>
          <p:cNvSpPr txBox="1">
            <a:spLocks noChangeArrowheads="1"/>
          </p:cNvSpPr>
          <p:nvPr/>
        </p:nvSpPr>
        <p:spPr bwMode="auto">
          <a:xfrm>
            <a:off x="4716016" y="2895600"/>
            <a:ext cx="4427984"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ឯកទិទេពនិយម​​(ព្រះតែ១)</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អធិបតេយ្យភាពនៃព្រះអង្គ</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គ្រប់ទាំងអស់ គឺ «ល្អ»</a:t>
            </a:r>
            <a:endParaRPr lang="en-US" altLang="ja-JP"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មនុស្សគ្មានបាប</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គ្មានឈឺចាប់ ឬ​ការអាក្រក់</a:t>
            </a:r>
            <a:endParaRPr lang="en-US" altLang="en-US" sz="2800" b="1" kern="0" dirty="0">
              <a:solidFill>
                <a:schemeClr val="bg1"/>
              </a:solidFill>
              <a:latin typeface="Khmer OS Siemreap" panose="02000500000000020004" pitchFamily="2" charset="0"/>
              <a:cs typeface="Khmer OS Siemreap" panose="02000500000000020004" pitchFamily="2" charset="0"/>
            </a:endParaRPr>
          </a:p>
          <a:p>
            <a:pPr eaLnBrk="1" hangingPunct="1">
              <a:lnSpc>
                <a:spcPct val="90000"/>
              </a:lnSpc>
            </a:pPr>
            <a:r>
              <a:rPr lang="km-KH" altLang="en-US" sz="2800" b="1" kern="0" dirty="0">
                <a:solidFill>
                  <a:schemeClr val="bg1"/>
                </a:solidFill>
                <a:latin typeface="Khmer OS Siemreap" panose="02000500000000020004" pitchFamily="2" charset="0"/>
                <a:cs typeface="Khmer OS Siemreap" panose="02000500000000020004" pitchFamily="2" charset="0"/>
              </a:rPr>
              <a:t>ត្រួតត្រាជាមួយព្រះអង្គ</a:t>
            </a:r>
            <a:endParaRPr lang="en-US" altLang="en-US" sz="2800" b="1" kern="0" dirty="0">
              <a:solidFill>
                <a:schemeClr val="bg1"/>
              </a:solidFill>
              <a:latin typeface="Khmer OS Siemreap" panose="02000500000000020004" pitchFamily="2" charset="0"/>
              <a:cs typeface="Khmer OS Siemreap" panose="02000500000000020004" pitchFamily="2" charset="0"/>
            </a:endParaRPr>
          </a:p>
        </p:txBody>
      </p:sp>
      <p:sp>
        <p:nvSpPr>
          <p:cNvPr id="13" name="Rectangle 4"/>
          <p:cNvSpPr>
            <a:spLocks noGrp="1" noChangeArrowheads="1"/>
          </p:cNvSpPr>
          <p:nvPr>
            <p:ph type="title"/>
          </p:nvPr>
        </p:nvSpPr>
        <p:spPr>
          <a:xfrm>
            <a:off x="2819400" y="457200"/>
            <a:ext cx="6324600" cy="1295400"/>
          </a:xfrm>
          <a:solidFill>
            <a:srgbClr val="AB0D0D"/>
          </a:solidFill>
        </p:spPr>
        <p:txBody>
          <a:bodyPr/>
          <a:lstStyle/>
          <a:p>
            <a:pPr eaLnBrk="1" hangingPunct="1"/>
            <a:r>
              <a:rPr lang="km-KH" altLang="en-US" sz="3200" b="1">
                <a:solidFill>
                  <a:schemeClr val="bg1"/>
                </a:solidFill>
                <a:latin typeface="Khmer OS Siemreap" panose="02000500000000020004" pitchFamily="2" charset="0"/>
                <a:cs typeface="Khmer OS Siemreap" panose="02000500000000020004" pitchFamily="2" charset="0"/>
              </a:rPr>
              <a:t>ជម្រើសធម្មជាតិ</a:t>
            </a:r>
            <a:r>
              <a:rPr lang="en-US" altLang="en-US" sz="3200" b="1">
                <a:solidFill>
                  <a:schemeClr val="bg1"/>
                </a:solidFill>
                <a:latin typeface="Khmer OS Siemreap" panose="02000500000000020004" pitchFamily="2" charset="0"/>
                <a:cs typeface="Khmer OS Siemreap" panose="02000500000000020004" pitchFamily="2" charset="0"/>
              </a:rPr>
              <a:t>, </a:t>
            </a:r>
            <a:r>
              <a:rPr lang="km-KH" altLang="en-US" sz="3200" b="1">
                <a:solidFill>
                  <a:schemeClr val="bg1"/>
                </a:solidFill>
                <a:latin typeface="Khmer OS Siemreap" panose="02000500000000020004" pitchFamily="2" charset="0"/>
                <a:cs typeface="Khmer OS Siemreap" panose="02000500000000020004" pitchFamily="2" charset="0"/>
              </a:rPr>
              <a:t>សេចក្តីស្លាប់</a:t>
            </a:r>
            <a:r>
              <a:rPr lang="en-US" altLang="en-US" sz="3200" b="1">
                <a:solidFill>
                  <a:schemeClr val="bg1"/>
                </a:solidFill>
                <a:latin typeface="Khmer OS Siemreap" panose="02000500000000020004" pitchFamily="2" charset="0"/>
                <a:cs typeface="Khmer OS Siemreap" panose="02000500000000020004" pitchFamily="2" charset="0"/>
              </a:rPr>
              <a:t>, </a:t>
            </a:r>
            <a:br>
              <a:rPr lang="km-KH" altLang="en-US" sz="3200" b="1">
                <a:solidFill>
                  <a:schemeClr val="bg1"/>
                </a:solidFill>
                <a:latin typeface="Khmer OS Siemreap" panose="02000500000000020004" pitchFamily="2" charset="0"/>
                <a:cs typeface="Khmer OS Siemreap" panose="02000500000000020004" pitchFamily="2" charset="0"/>
              </a:rPr>
            </a:br>
            <a:r>
              <a:rPr lang="km-KH" altLang="en-US" sz="3200" b="1">
                <a:solidFill>
                  <a:schemeClr val="bg1"/>
                </a:solidFill>
                <a:latin typeface="Khmer OS Siemreap" panose="02000500000000020004" pitchFamily="2" charset="0"/>
                <a:cs typeface="Khmer OS Siemreap" panose="02000500000000020004" pitchFamily="2" charset="0"/>
              </a:rPr>
              <a:t>និងការរងទុក្ខលំបាក</a:t>
            </a:r>
            <a:r>
              <a:rPr lang="en-US" altLang="en-US" sz="3200" b="1">
                <a:solidFill>
                  <a:schemeClr val="bg1"/>
                </a:solidFill>
                <a:latin typeface="Khmer OS Siemreap" panose="02000500000000020004" pitchFamily="2" charset="0"/>
                <a:cs typeface="Khmer OS Siemreap" panose="02000500000000020004" pitchFamily="2" charset="0"/>
              </a:rPr>
              <a:t> </a:t>
            </a:r>
            <a:endParaRPr lang="en-US" altLang="en-US" sz="3200">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a:solidFill>
                  <a:schemeClr val="bg1"/>
                </a:solidFill>
                <a:latin typeface="Khmer OS Siemreap" panose="02000500000000020004" pitchFamily="2" charset="0"/>
                <a:cs typeface="Khmer OS Siemreap" panose="02000500000000020004" pitchFamily="2" charset="0"/>
              </a:rPr>
              <a:t> </a:t>
            </a:r>
            <a:r>
              <a:rPr lang="km-KH" altLang="en-US" sz="2400" b="1">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5" name="Rectangle 8"/>
          <p:cNvSpPr>
            <a:spLocks noChangeArrowheads="1"/>
          </p:cNvSpPr>
          <p:nvPr/>
        </p:nvSpPr>
        <p:spPr bwMode="auto">
          <a:xfrm>
            <a:off x="4876800" y="1676400"/>
            <a:ext cx="4122738"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spcBef>
                <a:spcPct val="0"/>
              </a:spcBef>
              <a:buFontTx/>
              <a:buNone/>
            </a:pPr>
            <a:r>
              <a:rPr lang="km-KH" altLang="en-US" sz="2800" b="1" u="sng" dirty="0">
                <a:solidFill>
                  <a:schemeClr val="bg1"/>
                </a:solidFill>
                <a:latin typeface="Khmer OS Siemreap" panose="02000500000000020004" pitchFamily="2" charset="0"/>
                <a:cs typeface="Khmer OS Siemreap" panose="02000500000000020004" pitchFamily="2" charset="0"/>
              </a:rPr>
              <a:t>ការបង្កើត ដែលចម្រើន នៅក្នុង លោកុប្បតិ្ត ៣</a:t>
            </a:r>
            <a:endParaRPr lang="en-US" altLang="en-US" sz="2800" u="sng" dirty="0">
              <a:solidFill>
                <a:schemeClr val="tx2"/>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dissolv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dissolve">
                                      <p:cBhvr>
                                        <p:cTn id="12" dur="500"/>
                                        <p:tgtEl>
                                          <p:spTgt spid="1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2">
                                            <p:txEl>
                                              <p:pRg st="1" end="1"/>
                                            </p:txEl>
                                          </p:spTgt>
                                        </p:tgtEl>
                                        <p:attrNameLst>
                                          <p:attrName>style.visibility</p:attrName>
                                        </p:attrNameLst>
                                      </p:cBhvr>
                                      <p:to>
                                        <p:strVal val="visible"/>
                                      </p:to>
                                    </p:set>
                                    <p:animEffect transition="in" filter="dissolve">
                                      <p:cBhvr>
                                        <p:cTn id="17" dur="500"/>
                                        <p:tgtEl>
                                          <p:spTgt spid="1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2">
                                            <p:txEl>
                                              <p:pRg st="2" end="2"/>
                                            </p:txEl>
                                          </p:spTgt>
                                        </p:tgtEl>
                                        <p:attrNameLst>
                                          <p:attrName>style.visibility</p:attrName>
                                        </p:attrNameLst>
                                      </p:cBhvr>
                                      <p:to>
                                        <p:strVal val="visible"/>
                                      </p:to>
                                    </p:set>
                                    <p:animEffect transition="in" filter="dissolve">
                                      <p:cBhvr>
                                        <p:cTn id="22" dur="500"/>
                                        <p:tgtEl>
                                          <p:spTgt spid="1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xEl>
                                              <p:pRg st="3" end="3"/>
                                            </p:txEl>
                                          </p:spTgt>
                                        </p:tgtEl>
                                        <p:attrNameLst>
                                          <p:attrName>style.visibility</p:attrName>
                                        </p:attrNameLst>
                                      </p:cBhvr>
                                      <p:to>
                                        <p:strVal val="visible"/>
                                      </p:to>
                                    </p:set>
                                    <p:animEffect transition="in" filter="dissolve">
                                      <p:cBhvr>
                                        <p:cTn id="27" dur="500"/>
                                        <p:tgtEl>
                                          <p:spTgt spid="1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12">
                                            <p:txEl>
                                              <p:pRg st="4" end="4"/>
                                            </p:txEl>
                                          </p:spTgt>
                                        </p:tgtEl>
                                        <p:attrNameLst>
                                          <p:attrName>style.visibility</p:attrName>
                                        </p:attrNameLst>
                                      </p:cBhvr>
                                      <p:to>
                                        <p:strVal val="visible"/>
                                      </p:to>
                                    </p:set>
                                    <p:animEffect transition="in" filter="dissolve">
                                      <p:cBhvr>
                                        <p:cTn id="32" dur="500"/>
                                        <p:tgtEl>
                                          <p:spTgt spid="12">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12">
                                            <p:txEl>
                                              <p:pRg st="5" end="5"/>
                                            </p:txEl>
                                          </p:spTgt>
                                        </p:tgtEl>
                                        <p:attrNameLst>
                                          <p:attrName>style.visibility</p:attrName>
                                        </p:attrNameLst>
                                      </p:cBhvr>
                                      <p:to>
                                        <p:strVal val="visible"/>
                                      </p:to>
                                    </p:set>
                                    <p:animEffect transition="in" filter="dissolve">
                                      <p:cBhvr>
                                        <p:cTn id="37" dur="500"/>
                                        <p:tgtEl>
                                          <p:spTgt spid="1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P spid="15" grpId="0" build="p" autoUpdateAnimBg="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2" descr="f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6354" name="Picture 3" descr="Creation of Adam"/>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07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6358" name="Text Box 14"/>
          <p:cNvSpPr txBox="1">
            <a:spLocks noChangeArrowheads="1"/>
          </p:cNvSpPr>
          <p:nvPr/>
        </p:nvSpPr>
        <p:spPr bwMode="auto">
          <a:xfrm>
            <a:off x="8285163" y="44450"/>
            <a:ext cx="714375"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6359"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1" name="Rectangle 4"/>
          <p:cNvSpPr>
            <a:spLocks noGrp="1" noChangeArrowheads="1"/>
          </p:cNvSpPr>
          <p:nvPr>
            <p:ph type="ctrTitle"/>
          </p:nvPr>
        </p:nvSpPr>
        <p:spPr>
          <a:xfrm>
            <a:off x="0" y="502568"/>
            <a:ext cx="5715000" cy="838200"/>
          </a:xfrm>
          <a:extLst/>
        </p:spPr>
        <p:txBody>
          <a:bodyPr/>
          <a:lstStyle/>
          <a:p>
            <a:pPr eaLnBrk="1" hangingPunct="1">
              <a:defRPr/>
            </a:pPr>
            <a:r>
              <a:rPr lang="km-KH" sz="3200" b="1" u="sng" dirty="0">
                <a:solidFill>
                  <a:schemeClr val="tx1"/>
                </a:solidFill>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តើនរណាជាមនុស្សពិតប្រាកដ?</a:t>
            </a:r>
            <a:endParaRPr lang="en-US" sz="3200" u="sng" dirty="0">
              <a:solidFill>
                <a:schemeClr val="tx1"/>
              </a:solidFill>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p:txBody>
      </p:sp>
      <p:sp>
        <p:nvSpPr>
          <p:cNvPr id="12" name="Rectangle 5"/>
          <p:cNvSpPr>
            <a:spLocks noGrp="1" noChangeArrowheads="1"/>
          </p:cNvSpPr>
          <p:nvPr>
            <p:ph type="subTitle" idx="1"/>
          </p:nvPr>
        </p:nvSpPr>
        <p:spPr>
          <a:xfrm>
            <a:off x="152400" y="1354832"/>
            <a:ext cx="8991600" cy="4738464"/>
          </a:xfrm>
          <a:extLst/>
        </p:spPr>
        <p:txBody>
          <a:bodyPr/>
          <a:lstStyle/>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បានបង្កើតពីធូលីដី</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៧</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មិនមែនពីទ្រង់ទ្រាយជីវិតទាបទេ</a:t>
            </a:r>
            <a:endPar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ត្រូវបានបង្កើតឡើងឲ្យរស់នៅខ្ពស់បំផុត (លោកុ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១</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២៦</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២៧</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គឺបានបង្កើតនៅក្នុងរូបអង្គទ្រង់</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p>
          <a:p>
            <a:pPr marL="454025" indent="-454025" algn="l" eaLnBrk="1" hangingPunct="1">
              <a:buFontTx/>
              <a:buChar char="•"/>
              <a:defRPr/>
            </a:pP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បានផ្តល់អំណាចឲ្យគ្រប់គ្រងជាមួយព្រះអង្គ </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លោកុ</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 </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១</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២៨</a:t>
            </a:r>
            <a:r>
              <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a:t>
            </a:r>
            <a:r>
              <a:rPr lang="km-KH"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rPr>
              <a:t>មិនមែនជា សត្វមួយក្បាល ឬព្រះមួយនោះទេ</a:t>
            </a:r>
            <a:endParaRPr lang="en-US" b="1" dirty="0">
              <a:effectLst>
                <a:glow rad="152400">
                  <a:schemeClr val="bg1">
                    <a:alpha val="88000"/>
                  </a:schemeClr>
                </a:glow>
              </a:effectLst>
              <a:latin typeface="Khmer OS Battambang" panose="02000500000000020004" pitchFamily="2" charset="0"/>
              <a:ea typeface="ＭＳ Ｐゴシック" charset="0"/>
              <a:cs typeface="Khmer OS Battambang" panose="02000500000000020004" pitchFamily="2" charset="0"/>
            </a:endParaRPr>
          </a:p>
        </p:txBody>
      </p:sp>
      <p:sp>
        <p:nvSpPr>
          <p:cNvPr id="13" name="Text Box 6"/>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fade">
                                      <p:cBhvr>
                                        <p:cTn id="7" dur="500"/>
                                        <p:tgtEl>
                                          <p:spTgt spid="1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xEl>
                                              <p:pRg st="1" end="1"/>
                                            </p:txEl>
                                          </p:spTgt>
                                        </p:tgtEl>
                                        <p:attrNameLst>
                                          <p:attrName>style.visibility</p:attrName>
                                        </p:attrNameLst>
                                      </p:cBhvr>
                                      <p:to>
                                        <p:strVal val="visible"/>
                                      </p:to>
                                    </p:set>
                                    <p:animEffect transition="in" filter="fade">
                                      <p:cBhvr>
                                        <p:cTn id="12" dur="500"/>
                                        <p:tgtEl>
                                          <p:spTgt spid="1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2" end="2"/>
                                            </p:txEl>
                                          </p:spTgt>
                                        </p:tgtEl>
                                        <p:attrNameLst>
                                          <p:attrName>style.visibility</p:attrName>
                                        </p:attrNameLst>
                                      </p:cBhvr>
                                      <p:to>
                                        <p:strVal val="visible"/>
                                      </p:to>
                                    </p:set>
                                    <p:animEffect transition="in" filter="fade">
                                      <p:cBhvr>
                                        <p:cTn id="17" dur="500"/>
                                        <p:tgtEl>
                                          <p:spTgt spid="1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7" name="Picture 2" descr="3244jwdu7xbi4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7379"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7381"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7382"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9" name="Rectangle 3"/>
          <p:cNvSpPr>
            <a:spLocks noGrp="1" noChangeArrowheads="1"/>
          </p:cNvSpPr>
          <p:nvPr>
            <p:ph type="title"/>
          </p:nvPr>
        </p:nvSpPr>
        <p:spPr>
          <a:xfrm>
            <a:off x="128588" y="1268413"/>
            <a:ext cx="8764587" cy="1800225"/>
          </a:xfrm>
        </p:spPr>
        <p:txBody>
          <a:bodyPr/>
          <a:lstStyle/>
          <a:p>
            <a:pPr eaLnBrk="1" hangingPunct="1">
              <a:lnSpc>
                <a:spcPct val="150000"/>
              </a:lnSpc>
            </a:pPr>
            <a:r>
              <a:rPr lang="km-KH" altLang="en-US" sz="4000" b="1">
                <a:latin typeface="Khmer OS Siemreap" panose="02000500000000020004" pitchFamily="2" charset="0"/>
                <a:cs typeface="Khmer OS Siemreap" panose="02000500000000020004" pitchFamily="2" charset="0"/>
              </a:rPr>
              <a:t>មនុស្ស</a:t>
            </a:r>
            <a:r>
              <a:rPr lang="en-US" altLang="en-US" sz="4000" b="1">
                <a:latin typeface="Khmer OS Siemreap" panose="02000500000000020004" pitchFamily="2" charset="0"/>
                <a:cs typeface="Khmer OS Siemreap" panose="02000500000000020004" pitchFamily="2" charset="0"/>
              </a:rPr>
              <a:t>, </a:t>
            </a:r>
            <a:r>
              <a:rPr lang="km-KH" altLang="en-US" sz="4000" b="1">
                <a:latin typeface="Khmer OS Siemreap" panose="02000500000000020004" pitchFamily="2" charset="0"/>
                <a:cs typeface="Khmer OS Siemreap" panose="02000500000000020004" pitchFamily="2" charset="0"/>
              </a:rPr>
              <a:t>ដូចជា សត្វពាហនៈ</a:t>
            </a:r>
            <a:r>
              <a:rPr lang="en-US" altLang="en-US" sz="4000" b="1">
                <a:latin typeface="Khmer OS Siemreap" panose="02000500000000020004" pitchFamily="2" charset="0"/>
                <a:cs typeface="Khmer OS Siemreap" panose="02000500000000020004" pitchFamily="2" charset="0"/>
              </a:rPr>
              <a:t>, </a:t>
            </a:r>
            <a:r>
              <a:rPr lang="km-KH" altLang="en-US" sz="4000" b="1">
                <a:latin typeface="Khmer OS Siemreap" panose="02000500000000020004" pitchFamily="2" charset="0"/>
                <a:cs typeface="Khmer OS Siemreap" panose="02000500000000020004" pitchFamily="2" charset="0"/>
              </a:rPr>
              <a:t>បង្កើតឡើងវិញតាមពូជរបស់គាត់</a:t>
            </a:r>
            <a:endParaRPr lang="en-US" altLang="en-US" sz="4000">
              <a:latin typeface="Khmer OS Siemreap" panose="02000500000000020004" pitchFamily="2" charset="0"/>
              <a:cs typeface="Khmer OS Siemreap" panose="02000500000000020004" pitchFamily="2" charset="0"/>
            </a:endParaRPr>
          </a:p>
        </p:txBody>
      </p:sp>
      <p:sp>
        <p:nvSpPr>
          <p:cNvPr id="10" name="Text Box 5"/>
          <p:cNvSpPr txBox="1">
            <a:spLocks noChangeArrowheads="1"/>
          </p:cNvSpPr>
          <p:nvPr/>
        </p:nvSpPr>
        <p:spPr bwMode="auto">
          <a:xfrm>
            <a:off x="-17513" y="44624"/>
            <a:ext cx="3581401"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5588"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6"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pic>
        <p:nvPicPr>
          <p:cNvPr id="358405"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07"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58408"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2" name="Rectangle 3"/>
          <p:cNvSpPr txBox="1">
            <a:spLocks noChangeArrowheads="1"/>
          </p:cNvSpPr>
          <p:nvPr/>
        </p:nvSpPr>
        <p:spPr bwMode="auto">
          <a:xfrm>
            <a:off x="4572000" y="2362200"/>
            <a:ext cx="4572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r>
              <a:rPr lang="km-KH" altLang="en-US" sz="2800" b="1" kern="0">
                <a:latin typeface="Khmer OS Siemreap" panose="02000500000000020004" pitchFamily="2" charset="0"/>
                <a:cs typeface="Khmer OS Siemreap" panose="02000500000000020004" pitchFamily="2" charset="0"/>
              </a:rPr>
              <a:t>សមត្ថភាព ក្នុងយល់ដឹង​    សេចក្តីពិត</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១៦</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១៧</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សមត្ថភាព ក្នុងនិយាយ</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    </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២៣</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ជីវិតរៀបការ </a:t>
            </a:r>
            <a:r>
              <a:rPr lang="en-US" altLang="en-US" sz="2800" b="1" kern="0">
                <a:latin typeface="Khmer OS Siemreap" panose="02000500000000020004" pitchFamily="2" charset="0"/>
                <a:cs typeface="Khmer OS Siemreap" panose="02000500000000020004" pitchFamily="2" charset="0"/>
              </a:rPr>
              <a:t>&amp; </a:t>
            </a:r>
            <a:r>
              <a:rPr lang="km-KH" altLang="en-US" sz="2800" b="1" kern="0">
                <a:latin typeface="Khmer OS Siemreap" panose="02000500000000020004" pitchFamily="2" charset="0"/>
                <a:cs typeface="Khmer OS Siemreap" panose="02000500000000020004" pitchFamily="2" charset="0"/>
              </a:rPr>
              <a:t>ទំនាក់ទំនង</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២៥</a:t>
            </a:r>
            <a:r>
              <a:rPr lang="en-US" altLang="en-US" sz="2800" b="1" kern="0">
                <a:latin typeface="Khmer OS Siemreap" panose="02000500000000020004" pitchFamily="2" charset="0"/>
                <a:cs typeface="Khmer OS Siemreap" panose="02000500000000020004" pitchFamily="2" charset="0"/>
              </a:rPr>
              <a:t>)</a:t>
            </a:r>
          </a:p>
          <a:p>
            <a:pPr eaLnBrk="1" hangingPunct="1"/>
            <a:r>
              <a:rPr lang="km-KH" altLang="en-US" sz="2800" b="1" kern="0">
                <a:latin typeface="Khmer OS Siemreap" panose="02000500000000020004" pitchFamily="2" charset="0"/>
                <a:cs typeface="Khmer OS Siemreap" panose="02000500000000020004" pitchFamily="2" charset="0"/>
              </a:rPr>
              <a:t>បង្កើតសមត្ថភាពផ្សេងៗ   </a:t>
            </a:r>
            <a:r>
              <a:rPr lang="en-US" altLang="en-US" sz="2800" b="1" kern="0">
                <a:latin typeface="Khmer OS Siemreap" panose="02000500000000020004" pitchFamily="2" charset="0"/>
                <a:cs typeface="Khmer OS Siemreap" panose="02000500000000020004" pitchFamily="2" charset="0"/>
              </a:rPr>
              <a:t> (</a:t>
            </a:r>
            <a:r>
              <a:rPr lang="km-KH" altLang="en-US" sz="2800" b="1" kern="0">
                <a:latin typeface="Khmer OS Siemreap" panose="02000500000000020004" pitchFamily="2" charset="0"/>
                <a:cs typeface="Khmer OS Siemreap" panose="02000500000000020004" pitchFamily="2" charset="0"/>
              </a:rPr>
              <a:t>២</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១៩</a:t>
            </a:r>
            <a:r>
              <a:rPr lang="en-US" altLang="en-US" sz="2800" b="1" kern="0">
                <a:latin typeface="Khmer OS Siemreap" panose="02000500000000020004" pitchFamily="2" charset="0"/>
                <a:cs typeface="Khmer OS Siemreap" panose="02000500000000020004" pitchFamily="2" charset="0"/>
              </a:rPr>
              <a:t>-</a:t>
            </a:r>
            <a:r>
              <a:rPr lang="km-KH" altLang="en-US" sz="2800" b="1" kern="0">
                <a:latin typeface="Khmer OS Siemreap" panose="02000500000000020004" pitchFamily="2" charset="0"/>
                <a:cs typeface="Khmer OS Siemreap" panose="02000500000000020004" pitchFamily="2" charset="0"/>
              </a:rPr>
              <a:t>២០</a:t>
            </a:r>
            <a:r>
              <a:rPr lang="en-US" altLang="en-US" sz="2800" b="1" kern="0">
                <a:latin typeface="Khmer OS Siemreap" panose="02000500000000020004" pitchFamily="2" charset="0"/>
                <a:cs typeface="Khmer OS Siemreap" panose="02000500000000020004" pitchFamily="2" charset="0"/>
              </a:rPr>
              <a:t>)</a:t>
            </a:r>
          </a:p>
        </p:txBody>
      </p:sp>
      <p:sp>
        <p:nvSpPr>
          <p:cNvPr id="13" name="Rectangle 5"/>
          <p:cNvSpPr>
            <a:spLocks noGrp="1" noChangeArrowheads="1"/>
          </p:cNvSpPr>
          <p:nvPr>
            <p:ph type="title"/>
          </p:nvPr>
        </p:nvSpPr>
        <p:spPr>
          <a:xfrm>
            <a:off x="1143000" y="1600200"/>
            <a:ext cx="7772400" cy="762000"/>
          </a:xfrm>
          <a:solidFill>
            <a:srgbClr val="00006A"/>
          </a:solidFill>
        </p:spPr>
        <p:txBody>
          <a:bodyPr/>
          <a:lstStyle/>
          <a:p>
            <a:pPr eaLnBrk="1" hangingPunct="1"/>
            <a:r>
              <a:rPr lang="km-KH" altLang="en-US" sz="3600">
                <a:solidFill>
                  <a:schemeClr val="bg1"/>
                </a:solidFill>
                <a:latin typeface="Khmer OS Siemreap" panose="02000500000000020004" pitchFamily="2" charset="0"/>
                <a:cs typeface="Khmer OS Siemreap" panose="02000500000000020004" pitchFamily="2" charset="0"/>
              </a:rPr>
              <a:t>ភាពខុសគ្នា រវាង មនុស្ស និ​ងសត្វ</a:t>
            </a:r>
            <a:endParaRPr lang="en-US" altLang="en-US">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57200"/>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anim calcmode="lin" valueType="num">
                                      <p:cBhvr>
                                        <p:cTn id="23"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
                                            <p:txEl>
                                              <p:pRg st="3" end="3"/>
                                            </p:txEl>
                                          </p:spTgt>
                                        </p:tgtEl>
                                        <p:attrNameLst>
                                          <p:attrName>style.visibility</p:attrName>
                                        </p:attrNameLst>
                                      </p:cBhvr>
                                      <p:to>
                                        <p:strVal val="visible"/>
                                      </p:to>
                                    </p:set>
                                    <p:anim calcmode="lin" valueType="num">
                                      <p:cBhvr>
                                        <p:cTn id="31"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 descr="ImageofGod"/>
          <p:cNvPicPr>
            <a:picLocks noChangeAspect="1" noChangeArrowheads="1"/>
          </p:cNvPicPr>
          <p:nvPr/>
        </p:nvPicPr>
        <p:blipFill>
          <a:blip r:embed="rId3" cstate="screen">
            <a:lum bright="18000"/>
            <a:extLst>
              <a:ext uri="{28A0092B-C50C-407E-A947-70E740481C1C}">
                <a14:useLocalDpi xmlns:a14="http://schemas.microsoft.com/office/drawing/2010/main" val="0"/>
              </a:ext>
            </a:extLst>
          </a:blip>
          <a:srcRect/>
          <a:stretch>
            <a:fillRect/>
          </a:stretch>
        </p:blipFill>
        <p:spPr bwMode="auto">
          <a:xfrm>
            <a:off x="914400" y="0"/>
            <a:ext cx="8229600" cy="613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4" name="Text Box 4"/>
          <p:cNvSpPr txBox="1">
            <a:spLocks noChangeArrowheads="1"/>
          </p:cNvSpPr>
          <p:nvPr/>
        </p:nvSpPr>
        <p:spPr bwMode="auto">
          <a:xfrm>
            <a:off x="8578850" y="76200"/>
            <a:ext cx="527050" cy="461963"/>
          </a:xfrm>
          <a:prstGeom prst="rect">
            <a:avLst/>
          </a:prstGeom>
          <a:noFill/>
          <a:ln w="9525">
            <a:noFill/>
            <a:miter lim="800000"/>
            <a:headEnd/>
            <a:tailEnd/>
          </a:ln>
          <a:effectLst>
            <a:outerShdw blurRad="63500" dist="35921" dir="2700000" algn="ctr" rotWithShape="0">
              <a:schemeClr val="bg2">
                <a:alpha val="74998"/>
              </a:schemeClr>
            </a:outerShdw>
          </a:effectLst>
        </p:spPr>
        <p:txBody>
          <a:bodyPr wrap="none">
            <a:spAutoFit/>
          </a:bodyPr>
          <a:lstStyle/>
          <a:p>
            <a:pPr eaLnBrk="1" hangingPunct="1">
              <a:defRPr/>
            </a:pPr>
            <a:r>
              <a:rPr lang="en-US" b="1">
                <a:latin typeface="Arial"/>
                <a:ea typeface="ＭＳ Ｐゴシック" pitchFamily="-112" charset="-128"/>
                <a:cs typeface="Arial"/>
              </a:rPr>
              <a:t>35</a:t>
            </a:r>
          </a:p>
        </p:txBody>
      </p:sp>
      <p:pic>
        <p:nvPicPr>
          <p:cNvPr id="360453" name="Picture 6"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0455" name="Text Box 14"/>
          <p:cNvSpPr txBox="1">
            <a:spLocks noChangeArrowheads="1"/>
          </p:cNvSpPr>
          <p:nvPr/>
        </p:nvSpPr>
        <p:spPr bwMode="auto">
          <a:xfrm>
            <a:off x="8285163" y="44450"/>
            <a:ext cx="714375" cy="46196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70o</a:t>
            </a:r>
          </a:p>
        </p:txBody>
      </p:sp>
      <p:sp>
        <p:nvSpPr>
          <p:cNvPr id="360456" name="Text Box 14"/>
          <p:cNvSpPr txBox="1">
            <a:spLocks noChangeArrowheads="1"/>
          </p:cNvSpPr>
          <p:nvPr/>
        </p:nvSpPr>
        <p:spPr bwMode="auto">
          <a:xfrm>
            <a:off x="8301038" y="590550"/>
            <a:ext cx="698500" cy="46196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r>
              <a:rPr lang="en-US" b="1">
                <a:solidFill>
                  <a:schemeClr val="bg1"/>
                </a:solidFill>
                <a:cs typeface="Arial" charset="0"/>
              </a:rPr>
              <a:t>3.e.</a:t>
            </a:r>
          </a:p>
        </p:txBody>
      </p:sp>
      <p:sp>
        <p:nvSpPr>
          <p:cNvPr id="12" name="Rectangle 3"/>
          <p:cNvSpPr txBox="1">
            <a:spLocks noChangeArrowheads="1"/>
          </p:cNvSpPr>
          <p:nvPr/>
        </p:nvSpPr>
        <p:spPr bwMode="auto">
          <a:xfrm>
            <a:off x="914400" y="1752600"/>
            <a:ext cx="82296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a:lstStyle>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សិទ្ធក្នុងការគ្រប់គ្រងលើការបង្កបង្កើត</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 (</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១</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២៦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p>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សមត្ថភាពក្នុងការទាក់ទងទៅព្រះជាម្ចាស់ </a:t>
            </a:r>
          </a:p>
          <a:p>
            <a:pPr marL="0" indent="0" eaLnBrk="1" hangingPunct="1">
              <a:buFontTx/>
              <a:buNone/>
              <a:defRPr/>
            </a:pP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២</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១៦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ff.)</a:t>
            </a:r>
          </a:p>
          <a:p>
            <a:pPr eaLnBrk="1" hangingPunct="1">
              <a:defRPr/>
            </a:pP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ភាពថ្លៃថ្នូរបស់មនុស្សជាតិ</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 (</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៩</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r>
              <a:rPr lang="km-KH" b="1" kern="0">
                <a:effectLst>
                  <a:glow rad="139700">
                    <a:schemeClr val="bg1">
                      <a:alpha val="92000"/>
                    </a:schemeClr>
                  </a:glow>
                </a:effectLst>
                <a:latin typeface="Khmer OS Siemreap" panose="02000500000000020004" pitchFamily="2" charset="0"/>
                <a:cs typeface="Khmer OS Siemreap" panose="02000500000000020004" pitchFamily="2" charset="0"/>
              </a:rPr>
              <a:t>៦</a:t>
            </a:r>
            <a:r>
              <a:rPr lang="en-US" b="1" kern="0">
                <a:effectLst>
                  <a:glow rad="139700">
                    <a:schemeClr val="bg1">
                      <a:alpha val="92000"/>
                    </a:schemeClr>
                  </a:glow>
                </a:effectLst>
                <a:latin typeface="Khmer OS Siemreap" panose="02000500000000020004" pitchFamily="2" charset="0"/>
                <a:cs typeface="Khmer OS Siemreap" panose="02000500000000020004" pitchFamily="2" charset="0"/>
              </a:rPr>
              <a:t>)</a:t>
            </a:r>
            <a:endParaRPr lang="en-US" b="1" kern="0" dirty="0">
              <a:effectLst>
                <a:glow rad="139700">
                  <a:schemeClr val="bg1">
                    <a:alpha val="92000"/>
                  </a:schemeClr>
                </a:glow>
              </a:effectLst>
              <a:latin typeface="Khmer OS Siemreap" panose="02000500000000020004" pitchFamily="2" charset="0"/>
              <a:cs typeface="Khmer OS Siemreap" panose="02000500000000020004" pitchFamily="2" charset="0"/>
            </a:endParaRPr>
          </a:p>
        </p:txBody>
      </p:sp>
      <p:sp>
        <p:nvSpPr>
          <p:cNvPr id="13" name="Rectangle 5"/>
          <p:cNvSpPr>
            <a:spLocks noGrp="1" noChangeArrowheads="1"/>
          </p:cNvSpPr>
          <p:nvPr>
            <p:ph type="title"/>
          </p:nvPr>
        </p:nvSpPr>
        <p:spPr>
          <a:xfrm>
            <a:off x="0" y="673100"/>
            <a:ext cx="7772400" cy="762000"/>
          </a:xfrm>
          <a:solidFill>
            <a:srgbClr val="00006A"/>
          </a:solidFill>
        </p:spPr>
        <p:txBody>
          <a:bodyPr/>
          <a:lstStyle/>
          <a:p>
            <a:pPr eaLnBrk="1" hangingPunct="1"/>
            <a:r>
              <a:rPr lang="km-KH" altLang="en-US" sz="3600" b="1" dirty="0">
                <a:solidFill>
                  <a:schemeClr val="bg1"/>
                </a:solidFill>
                <a:latin typeface="Khmer OS Siemreap" panose="02000500000000020004" pitchFamily="2" charset="0"/>
                <a:cs typeface="Khmer OS Siemreap" panose="02000500000000020004" pitchFamily="2" charset="0"/>
              </a:rPr>
              <a:t>តើ រូបអង្គទ្រង់នេះគឺជាអ្វី?</a:t>
            </a:r>
            <a:endParaRPr lang="en-US" altLang="en-US" sz="3600" b="1" dirty="0">
              <a:solidFill>
                <a:schemeClr val="bg1"/>
              </a:solidFill>
              <a:latin typeface="Khmer OS Siemreap" panose="02000500000000020004" pitchFamily="2" charset="0"/>
              <a:cs typeface="Khmer OS Siemreap" panose="02000500000000020004" pitchFamily="2" charset="0"/>
            </a:endParaRPr>
          </a:p>
        </p:txBody>
      </p:sp>
      <p:sp>
        <p:nvSpPr>
          <p:cNvPr id="14" name="Text Box 7"/>
          <p:cNvSpPr txBox="1">
            <a:spLocks noChangeArrowheads="1"/>
          </p:cNvSpPr>
          <p:nvPr/>
        </p:nvSpPr>
        <p:spPr bwMode="auto">
          <a:xfrm>
            <a:off x="0" y="0"/>
            <a:ext cx="3581400" cy="461963"/>
          </a:xfrm>
          <a:prstGeom prst="rect">
            <a:avLst/>
          </a:prstGeom>
          <a:gradFill rotWithShape="0">
            <a:gsLst>
              <a:gs pos="0">
                <a:srgbClr val="AB0D0D"/>
              </a:gs>
              <a:gs pos="100000">
                <a:srgbClr val="4F0606"/>
              </a:gs>
            </a:gsLst>
            <a:path path="shape">
              <a:fillToRect l="50000" t="50000" r="50000" b="50000"/>
            </a:path>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a:spcBef>
                <a:spcPct val="0"/>
              </a:spcBef>
              <a:buFontTx/>
              <a:buNone/>
            </a:pPr>
            <a:r>
              <a:rPr lang="en-US" altLang="en-US" sz="2400" b="1" dirty="0">
                <a:solidFill>
                  <a:schemeClr val="bg1"/>
                </a:solidFill>
                <a:latin typeface="Khmer OS Siemreap" panose="02000500000000020004" pitchFamily="2" charset="0"/>
                <a:cs typeface="Khmer OS Siemreap" panose="02000500000000020004" pitchFamily="2" charset="0"/>
              </a:rPr>
              <a:t> </a:t>
            </a:r>
            <a:r>
              <a:rPr lang="km-KH" altLang="en-US" sz="2400" b="1" dirty="0">
                <a:solidFill>
                  <a:schemeClr val="bg1"/>
                </a:solidFill>
                <a:latin typeface="Khmer OS Siemreap" panose="02000500000000020004" pitchFamily="2" charset="0"/>
                <a:cs typeface="Khmer OS Siemreap" panose="02000500000000020004" pitchFamily="2" charset="0"/>
              </a:rPr>
              <a:t>បញ្ហាខាងទេវសាស្ត្រ</a:t>
            </a:r>
            <a:endParaRPr lang="en-US" altLang="en-US" sz="2400" b="1"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calcmode="lin" valueType="num">
                                      <p:cBhvr>
                                        <p:cTn id="7"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2">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2">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 calcmode="lin" valueType="num">
                                      <p:cBhvr>
                                        <p:cTn id="15" dur="1000" fill="hold"/>
                                        <p:tgtEl>
                                          <p:spTgt spid="12">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2">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2">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
                                            <p:txEl>
                                              <p:pRg st="1" end="1"/>
                                            </p:txEl>
                                          </p:spTgt>
                                        </p:tgtEl>
                                        <p:attrNameLst>
                                          <p:attrName>ppt_y</p:attrName>
                                        </p:attrNameLst>
                                      </p:cBhvr>
                                      <p:tavLst>
                                        <p:tav tm="0" fmla="#ppt_y+(sin(-2*pi*(1-$))*-#ppt_x+cos(-2*pi*(1-$))*(1-#ppt_y))*(1-$)">
                                          <p:val>
                                            <p:fltVal val="0"/>
                                          </p:val>
                                        </p:tav>
                                        <p:tav tm="100000">
                                          <p:val>
                                            <p:fltVal val="1"/>
                                          </p:val>
                                        </p:tav>
                                      </p:tavLst>
                                    </p:anim>
                                  </p:childTnLst>
                                </p:cTn>
                              </p:par>
                              <p:par>
                                <p:cTn id="19" presetID="15" presetClass="entr" presetSubtype="0" fill="hold" grpId="0" nodeType="withEffect">
                                  <p:stCondLst>
                                    <p:cond delay="0"/>
                                  </p:stCondLst>
                                  <p:childTnLst>
                                    <p:set>
                                      <p:cBhvr>
                                        <p:cTn id="20" dur="1" fill="hold">
                                          <p:stCondLst>
                                            <p:cond delay="0"/>
                                          </p:stCondLst>
                                        </p:cTn>
                                        <p:tgtEl>
                                          <p:spTgt spid="12">
                                            <p:txEl>
                                              <p:pRg st="2" end="2"/>
                                            </p:txEl>
                                          </p:spTgt>
                                        </p:tgtEl>
                                        <p:attrNameLst>
                                          <p:attrName>style.visibility</p:attrName>
                                        </p:attrNameLst>
                                      </p:cBhvr>
                                      <p:to>
                                        <p:strVal val="visible"/>
                                      </p:to>
                                    </p:set>
                                    <p:anim calcmode="lin" valueType="num">
                                      <p:cBhvr>
                                        <p:cTn id="21" dur="1000" fill="hold"/>
                                        <p:tgtEl>
                                          <p:spTgt spid="12">
                                            <p:txEl>
                                              <p:pRg st="2" end="2"/>
                                            </p:txEl>
                                          </p:spTgt>
                                        </p:tgtEl>
                                        <p:attrNameLst>
                                          <p:attrName>ppt_w</p:attrName>
                                        </p:attrNameLst>
                                      </p:cBhvr>
                                      <p:tavLst>
                                        <p:tav tm="0">
                                          <p:val>
                                            <p:fltVal val="0"/>
                                          </p:val>
                                        </p:tav>
                                        <p:tav tm="100000">
                                          <p:val>
                                            <p:strVal val="#ppt_w"/>
                                          </p:val>
                                        </p:tav>
                                      </p:tavLst>
                                    </p:anim>
                                    <p:anim calcmode="lin" valueType="num">
                                      <p:cBhvr>
                                        <p:cTn id="22" dur="1000" fill="hold"/>
                                        <p:tgtEl>
                                          <p:spTgt spid="12">
                                            <p:txEl>
                                              <p:pRg st="2" end="2"/>
                                            </p:txEl>
                                          </p:spTgt>
                                        </p:tgtEl>
                                        <p:attrNameLst>
                                          <p:attrName>ppt_h</p:attrName>
                                        </p:attrNameLst>
                                      </p:cBhvr>
                                      <p:tavLst>
                                        <p:tav tm="0">
                                          <p:val>
                                            <p:fltVal val="0"/>
                                          </p:val>
                                        </p:tav>
                                        <p:tav tm="100000">
                                          <p:val>
                                            <p:strVal val="#ppt_h"/>
                                          </p:val>
                                        </p:tav>
                                      </p:tavLst>
                                    </p:anim>
                                    <p:anim calcmode="lin" valueType="num">
                                      <p:cBhvr>
                                        <p:cTn id="23" dur="1000" fill="hold"/>
                                        <p:tgtEl>
                                          <p:spTgt spid="12">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12">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5" presetClass="entr" presetSubtype="0" fill="hold" grpId="0" nodeType="clickEffect">
                                  <p:stCondLst>
                                    <p:cond delay="0"/>
                                  </p:stCondLst>
                                  <p:childTnLst>
                                    <p:set>
                                      <p:cBhvr>
                                        <p:cTn id="28" dur="1" fill="hold">
                                          <p:stCondLst>
                                            <p:cond delay="0"/>
                                          </p:stCondLst>
                                        </p:cTn>
                                        <p:tgtEl>
                                          <p:spTgt spid="12">
                                            <p:txEl>
                                              <p:pRg st="3" end="3"/>
                                            </p:txEl>
                                          </p:spTgt>
                                        </p:tgtEl>
                                        <p:attrNameLst>
                                          <p:attrName>style.visibility</p:attrName>
                                        </p:attrNameLst>
                                      </p:cBhvr>
                                      <p:to>
                                        <p:strVal val="visible"/>
                                      </p:to>
                                    </p:set>
                                    <p:anim calcmode="lin" valueType="num">
                                      <p:cBhvr>
                                        <p:cTn id="29" dur="1000" fill="hold"/>
                                        <p:tgtEl>
                                          <p:spTgt spid="12">
                                            <p:txEl>
                                              <p:pRg st="3" end="3"/>
                                            </p:txEl>
                                          </p:spTgt>
                                        </p:tgtEl>
                                        <p:attrNameLst>
                                          <p:attrName>ppt_w</p:attrName>
                                        </p:attrNameLst>
                                      </p:cBhvr>
                                      <p:tavLst>
                                        <p:tav tm="0">
                                          <p:val>
                                            <p:fltVal val="0"/>
                                          </p:val>
                                        </p:tav>
                                        <p:tav tm="100000">
                                          <p:val>
                                            <p:strVal val="#ppt_w"/>
                                          </p:val>
                                        </p:tav>
                                      </p:tavLst>
                                    </p:anim>
                                    <p:anim calcmode="lin" valueType="num">
                                      <p:cBhvr>
                                        <p:cTn id="30" dur="1000" fill="hold"/>
                                        <p:tgtEl>
                                          <p:spTgt spid="12">
                                            <p:txEl>
                                              <p:pRg st="3" end="3"/>
                                            </p:txEl>
                                          </p:spTgt>
                                        </p:tgtEl>
                                        <p:attrNameLst>
                                          <p:attrName>ppt_h</p:attrName>
                                        </p:attrNameLst>
                                      </p:cBhvr>
                                      <p:tavLst>
                                        <p:tav tm="0">
                                          <p:val>
                                            <p:fltVal val="0"/>
                                          </p:val>
                                        </p:tav>
                                        <p:tav tm="100000">
                                          <p:val>
                                            <p:strVal val="#ppt_h"/>
                                          </p:val>
                                        </p:tav>
                                      </p:tavLst>
                                    </p:anim>
                                    <p:anim calcmode="lin" valueType="num">
                                      <p:cBhvr>
                                        <p:cTn id="31" dur="1000" fill="hold"/>
                                        <p:tgtEl>
                                          <p:spTgt spid="12">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12">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uiExpand="1"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2497" name="Picture 2" descr="hires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9436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2500" name="Picture 5"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152400" y="304800"/>
            <a:ext cx="8686800" cy="1684338"/>
          </a:xfrm>
        </p:spPr>
        <p:txBody>
          <a:bodyPr/>
          <a:lstStyle/>
          <a:p>
            <a:pPr eaLnBrk="1" hangingPunct="1"/>
            <a:r>
              <a:rPr lang="km-KH" altLang="en-US" sz="3600" b="1" i="1" dirty="0">
                <a:solidFill>
                  <a:schemeClr val="bg1"/>
                </a:solidFill>
                <a:latin typeface="Khmer OS Siemreap" panose="02000500000000020004" pitchFamily="2" charset="0"/>
                <a:cs typeface="Khmer OS Siemreap" panose="02000500000000020004" pitchFamily="2" charset="0"/>
              </a:rPr>
              <a:t>តើមានភស្តុតាង </a:t>
            </a:r>
            <a:br>
              <a:rPr lang="km-KH" altLang="en-US" sz="3600" b="1" i="1" dirty="0">
                <a:solidFill>
                  <a:schemeClr val="bg1"/>
                </a:solidFill>
                <a:latin typeface="Khmer OS Siemreap" panose="02000500000000020004" pitchFamily="2" charset="0"/>
                <a:cs typeface="Khmer OS Siemreap" panose="02000500000000020004" pitchFamily="2" charset="0"/>
              </a:rPr>
            </a:br>
            <a:r>
              <a:rPr lang="km-KH" altLang="en-US" sz="3600" b="1" i="1" dirty="0">
                <a:solidFill>
                  <a:schemeClr val="bg1"/>
                </a:solidFill>
                <a:latin typeface="Khmer OS Siemreap" panose="02000500000000020004" pitchFamily="2" charset="0"/>
                <a:cs typeface="Khmer OS Siemreap" panose="02000500000000020004" pitchFamily="2" charset="0"/>
              </a:rPr>
              <a:t>នៃការរចនាដែលឆ្លាតវៃដែរឬទេ?</a:t>
            </a:r>
            <a:endParaRPr lang="en-US" altLang="en-US" sz="2800" dirty="0">
              <a:solidFill>
                <a:schemeClr val="bg1"/>
              </a:solidFill>
              <a:latin typeface="Khmer OS Siemreap" panose="02000500000000020004" pitchFamily="2" charset="0"/>
              <a:cs typeface="Khmer OS Siemreap" panose="02000500000000020004" pitchFamily="2" charset="0"/>
            </a:endParaRPr>
          </a:p>
        </p:txBody>
      </p:sp>
      <p:sp>
        <p:nvSpPr>
          <p:cNvPr id="9" name="Rectangle 4"/>
          <p:cNvSpPr>
            <a:spLocks noGrp="1" noChangeArrowheads="1"/>
          </p:cNvSpPr>
          <p:nvPr>
            <p:ph type="subTitle" idx="1"/>
          </p:nvPr>
        </p:nvSpPr>
        <p:spPr>
          <a:xfrm>
            <a:off x="4197350" y="2909888"/>
            <a:ext cx="4838700" cy="2895600"/>
          </a:xfrm>
        </p:spPr>
        <p:txBody>
          <a:bodyPr/>
          <a:lstStyle/>
          <a:p>
            <a:pPr eaLnBrk="1" hangingPunct="1"/>
            <a:r>
              <a:rPr lang="km-KH" altLang="en-US" sz="3600" b="1" dirty="0">
                <a:solidFill>
                  <a:schemeClr val="bg1"/>
                </a:solidFill>
                <a:latin typeface="Khmer OS Siemreap" panose="02000500000000020004" pitchFamily="2" charset="0"/>
                <a:cs typeface="Khmer OS Siemreap" panose="02000500000000020004" pitchFamily="2" charset="0"/>
              </a:rPr>
              <a:t>លោក</a:t>
            </a:r>
            <a:r>
              <a:rPr lang="en-US" altLang="en-US" sz="3600" b="1" dirty="0">
                <a:solidFill>
                  <a:schemeClr val="bg1"/>
                </a:solidFill>
                <a:latin typeface="Khmer OS Siemreap" panose="02000500000000020004" pitchFamily="2" charset="0"/>
                <a:cs typeface="Khmer OS Siemreap" panose="02000500000000020004" pitchFamily="2" charset="0"/>
              </a:rPr>
              <a:t>Francis Collins </a:t>
            </a:r>
            <a:r>
              <a:rPr lang="km-KH" altLang="en-US" sz="3600" b="1" dirty="0">
                <a:solidFill>
                  <a:schemeClr val="bg1"/>
                </a:solidFill>
                <a:latin typeface="Khmer OS Siemreap" panose="02000500000000020004" pitchFamily="2" charset="0"/>
                <a:cs typeface="Khmer OS Siemreap" panose="02000500000000020004" pitchFamily="2" charset="0"/>
              </a:rPr>
              <a:t>បានជំទាស់ប្រឆាំងនឹងការ រចនាដ៏វៃឆ្លាត</a:t>
            </a:r>
            <a:r>
              <a:rPr lang="en-US" altLang="en-US" sz="3600" b="1" dirty="0">
                <a:solidFill>
                  <a:schemeClr val="bg1"/>
                </a:solidFill>
                <a:latin typeface="Khmer OS Siemreap" panose="02000500000000020004" pitchFamily="2" charset="0"/>
                <a:cs typeface="Khmer OS Siemreap" panose="02000500000000020004" pitchFamily="2" charset="0"/>
              </a:rPr>
              <a:t> </a:t>
            </a:r>
            <a:br>
              <a:rPr lang="en-US" altLang="en-US" sz="3600" b="1" dirty="0">
                <a:solidFill>
                  <a:schemeClr val="bg1"/>
                </a:solidFill>
                <a:latin typeface="Khmer OS Siemreap" panose="02000500000000020004" pitchFamily="2" charset="0"/>
                <a:cs typeface="Khmer OS Siemreap" panose="02000500000000020004" pitchFamily="2" charset="0"/>
              </a:rPr>
            </a:br>
            <a:r>
              <a:rPr lang="en-US" altLang="en-US" sz="3600" b="1" dirty="0">
                <a:solidFill>
                  <a:schemeClr val="bg1"/>
                </a:solidFill>
                <a:latin typeface="Khmer OS Siemreap" panose="02000500000000020004" pitchFamily="2" charset="0"/>
                <a:cs typeface="Khmer OS Siemreap" panose="02000500000000020004" pitchFamily="2" charset="0"/>
              </a:rPr>
              <a:t>(</a:t>
            </a:r>
            <a:r>
              <a:rPr lang="km-KH" altLang="en-US" sz="3600" b="1" dirty="0">
                <a:solidFill>
                  <a:schemeClr val="bg1"/>
                </a:solidFill>
                <a:latin typeface="Khmer OS Siemreap" panose="02000500000000020004" pitchFamily="2" charset="0"/>
                <a:cs typeface="Khmer OS Siemreap" panose="02000500000000020004" pitchFamily="2" charset="0"/>
              </a:rPr>
              <a:t>ទំព័រ</a:t>
            </a:r>
            <a:r>
              <a:rPr lang="en-US" altLang="en-US" sz="3600" b="1" dirty="0">
                <a:solidFill>
                  <a:schemeClr val="bg1"/>
                </a:solidFill>
                <a:latin typeface="Khmer OS Siemreap" panose="02000500000000020004" pitchFamily="2" charset="0"/>
                <a:cs typeface="Khmer OS Siemreap" panose="02000500000000020004" pitchFamily="2" charset="0"/>
              </a:rPr>
              <a:t>. 85-88)</a:t>
            </a:r>
          </a:p>
        </p:txBody>
      </p:sp>
    </p:spTree>
  </p:cSld>
  <p:clrMapOvr>
    <a:masterClrMapping/>
  </p:clrMapOvr>
  <p:transition spd="med">
    <p:randomBar dir="vert"/>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Picture 2" descr="ear-ni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19225"/>
            <a:ext cx="9144000" cy="457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7" name="Picture 4" descr="foot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4549" name="Picture 6" descr="FredoniaWatchFace"/>
          <p:cNvPicPr>
            <a:picLocks noChangeAspect="1" noChangeArrowheads="1"/>
          </p:cNvPicPr>
          <p:nvPr/>
        </p:nvPicPr>
        <p:blipFill>
          <a:blip r:embed="rId5" cstate="screen">
            <a:extLst>
              <a:ext uri="{28A0092B-C50C-407E-A947-70E740481C1C}">
                <a14:useLocalDpi xmlns:a14="http://schemas.microsoft.com/office/drawing/2010/main" val="0"/>
              </a:ext>
            </a:extLst>
          </a:blip>
          <a:srcRect/>
          <a:stretch>
            <a:fillRect/>
          </a:stretch>
        </p:blipFill>
        <p:spPr bwMode="auto">
          <a:xfrm rot="-5400000">
            <a:off x="-576262" y="2024062"/>
            <a:ext cx="4572000" cy="341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a:spLocks noGrp="1" noChangeArrowheads="1"/>
          </p:cNvSpPr>
          <p:nvPr>
            <p:ph type="ctrTitle"/>
          </p:nvPr>
        </p:nvSpPr>
        <p:spPr>
          <a:xfrm>
            <a:off x="152400" y="152400"/>
            <a:ext cx="8686800" cy="1219200"/>
          </a:xfrm>
          <a:effectLst>
            <a:outerShdw blurRad="63500" dist="35921" dir="2700000" algn="ctr" rotWithShape="0">
              <a:schemeClr val="tx2">
                <a:alpha val="74998"/>
              </a:schemeClr>
            </a:outerShdw>
          </a:effectLst>
        </p:spPr>
        <p:txBody>
          <a:bodyPr/>
          <a:lstStyle/>
          <a:p>
            <a:pPr eaLnBrk="1" hangingPunct="1">
              <a:defRPr/>
            </a:pPr>
            <a:r>
              <a:rPr lang="km-KH" altLang="en-US" sz="4000" b="1" dirty="0">
                <a:solidFill>
                  <a:schemeClr val="bg1"/>
                </a:solidFill>
                <a:latin typeface="Khmer OS Siemreap" panose="02000500000000020004" pitchFamily="2" charset="0"/>
                <a:cs typeface="Khmer OS Siemreap" panose="02000500000000020004" pitchFamily="2" charset="0"/>
              </a:rPr>
              <a:t>ការពន្យល់បំភ្លឺ រូបភាពនាឡិកា</a:t>
            </a:r>
            <a:r>
              <a:rPr lang="en-US" altLang="en-US" sz="3600" b="1" i="1" dirty="0">
                <a:solidFill>
                  <a:schemeClr val="bg1"/>
                </a:solidFill>
                <a:latin typeface="Khmer OS Siemreap" panose="02000500000000020004" pitchFamily="2" charset="0"/>
                <a:cs typeface="Khmer OS Siemreap" panose="02000500000000020004" pitchFamily="2" charset="0"/>
              </a:rPr>
              <a:t> </a:t>
            </a:r>
            <a:br>
              <a:rPr lang="en-US" altLang="en-US" sz="3600" b="1" i="1" dirty="0">
                <a:solidFill>
                  <a:schemeClr val="bg1"/>
                </a:solidFill>
                <a:latin typeface="Khmer OS Siemreap" panose="02000500000000020004" pitchFamily="2" charset="0"/>
                <a:cs typeface="Khmer OS Siemreap" panose="02000500000000020004" pitchFamily="2" charset="0"/>
              </a:rPr>
            </a:br>
            <a:r>
              <a:rPr lang="en-US" altLang="en-US" sz="2800" b="1" i="1" dirty="0">
                <a:solidFill>
                  <a:schemeClr val="bg1"/>
                </a:solidFill>
                <a:latin typeface="Khmer OS Siemreap" panose="02000500000000020004" pitchFamily="2" charset="0"/>
                <a:cs typeface="Khmer OS Siemreap" panose="02000500000000020004" pitchFamily="2" charset="0"/>
              </a:rPr>
              <a:t>(William Paley, 1802)</a:t>
            </a:r>
            <a:endParaRPr lang="en-US" altLang="en-US" sz="3600" dirty="0">
              <a:solidFill>
                <a:schemeClr val="bg1"/>
              </a:solidFill>
              <a:latin typeface="Khmer OS Siemreap" panose="02000500000000020004" pitchFamily="2" charset="0"/>
              <a:cs typeface="Khmer OS Siemreap" panose="02000500000000020004" pitchFamily="2" charset="0"/>
            </a:endParaRPr>
          </a:p>
        </p:txBody>
      </p:sp>
      <p:sp>
        <p:nvSpPr>
          <p:cNvPr id="9" name="Rectangle 5"/>
          <p:cNvSpPr>
            <a:spLocks noChangeArrowheads="1"/>
          </p:cNvSpPr>
          <p:nvPr/>
        </p:nvSpPr>
        <p:spPr bwMode="auto">
          <a:xfrm>
            <a:off x="3581400" y="1905000"/>
            <a:ext cx="5410200" cy="3581400"/>
          </a:xfrm>
          <a:prstGeom prst="rect">
            <a:avLst/>
          </a:prstGeom>
          <a:noFill/>
          <a:ln w="9525">
            <a:noFill/>
            <a:miter lim="800000"/>
            <a:headEnd/>
            <a:tailEnd/>
          </a:ln>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នាឡិការ គឺស្មុគស្មាញ។</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នាឡិកា មានអ្នករចនាដ៏វៃឆ្លាត។</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ជីវិតគឺស្មុគស្មាញ។</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800" b="1" dirty="0">
              <a:solidFill>
                <a:schemeClr val="bg1"/>
              </a:solidFill>
              <a:effectLst>
                <a:glow rad="228600">
                  <a:schemeClr val="accent4">
                    <a:satMod val="175000"/>
                  </a:schemeClr>
                </a:glow>
              </a:effectLst>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499"/>
                                          </p:stCondLst>
                                        </p:cTn>
                                        <p:tgtEl>
                                          <p:spTgt spid="1167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7" name="Picture 2" descr="3oncross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12" y="-99432"/>
            <a:ext cx="9144000" cy="6940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8" name="Text Box 3"/>
          <p:cNvSpPr txBox="1">
            <a:spLocks noChangeArrowheads="1"/>
          </p:cNvSpPr>
          <p:nvPr/>
        </p:nvSpPr>
        <p:spPr bwMode="auto">
          <a:xfrm>
            <a:off x="101029" y="5859269"/>
            <a:ext cx="9007475"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r>
              <a:rPr lang="km-KH" altLang="ja-JP" sz="2800" b="1" dirty="0">
                <a:latin typeface="Khmer OS Siemreap" panose="02000500000000020004" pitchFamily="2" charset="0"/>
                <a:cs typeface="Khmer OS Siemreap" panose="02000500000000020004" pitchFamily="2" charset="0"/>
              </a:rPr>
              <a:t>«នៅព្រឹកថ្ងៃបន្ទាប់នោះ... ខណៈដែលព្រះអាទិត្យបានរះឡើង នៅខ្ញុំបានថ្វាយទាំងអស់ទៅកាន់ព្រះយេស៊ូវគ្រីស្ទ»</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ទំព័រ</a:t>
            </a:r>
            <a:r>
              <a:rPr lang="en-US" altLang="ja-JP" sz="2800" b="1" dirty="0">
                <a:latin typeface="Khmer OS Siemreap" panose="02000500000000020004" pitchFamily="2" charset="0"/>
                <a:cs typeface="Khmer OS Siemreap" panose="02000500000000020004" pitchFamily="2" charset="0"/>
              </a:rPr>
              <a:t>. </a:t>
            </a:r>
            <a:r>
              <a:rPr lang="km-KH" altLang="ja-JP" sz="2800" b="1" dirty="0">
                <a:latin typeface="Khmer OS Siemreap" panose="02000500000000020004" pitchFamily="2" charset="0"/>
                <a:cs typeface="Khmer OS Siemreap" panose="02000500000000020004" pitchFamily="2" charset="0"/>
              </a:rPr>
              <a:t>២២៥</a:t>
            </a:r>
            <a:r>
              <a:rPr lang="en-US" altLang="ja-JP" sz="2800" b="1" dirty="0">
                <a:latin typeface="Khmer OS Siemreap" panose="02000500000000020004" pitchFamily="2" charset="0"/>
                <a:cs typeface="Khmer OS Siemreap" panose="02000500000000020004" pitchFamily="2" charset="0"/>
              </a:rPr>
              <a:t>)</a:t>
            </a:r>
            <a:endParaRPr lang="en-US" altLang="en-US" sz="2800" b="1" dirty="0">
              <a:latin typeface="Khmer OS Siemreap" panose="02000500000000020004" pitchFamily="2" charset="0"/>
              <a:cs typeface="Khmer OS Siemreap" panose="02000500000000020004" pitchFamily="2" charset="0"/>
            </a:endParaRPr>
          </a:p>
        </p:txBody>
      </p:sp>
      <p:sp>
        <p:nvSpPr>
          <p:cNvPr id="224259" name="Rectangle 4"/>
          <p:cNvSpPr>
            <a:spLocks noGrp="1" noChangeArrowheads="1"/>
          </p:cNvSpPr>
          <p:nvPr>
            <p:ph type="ctrTitle"/>
          </p:nvPr>
        </p:nvSpPr>
        <p:spPr>
          <a:xfrm>
            <a:off x="685800" y="0"/>
            <a:ext cx="7772400" cy="1143000"/>
          </a:xfrm>
          <a:noFill/>
        </p:spPr>
        <p:txBody>
          <a:bodyPr lIns="548640" rIns="548640" anchorCtr="1"/>
          <a:lstStyle/>
          <a:p>
            <a:pPr eaLnBrk="1" hangingPunct="1">
              <a:lnSpc>
                <a:spcPct val="80000"/>
              </a:lnSpc>
            </a:pPr>
            <a:r>
              <a:rPr lang="km-KH" altLang="en-US" b="1" dirty="0">
                <a:solidFill>
                  <a:schemeClr val="bg1"/>
                </a:solidFill>
                <a:latin typeface="Khmer OS Battambang" panose="02000500000000020004" pitchFamily="2" charset="0"/>
                <a:ea typeface="SimSun" panose="02010600030101010101" pitchFamily="2" charset="-122"/>
                <a:cs typeface="Khmer OS Battambang" panose="02000500000000020004" pitchFamily="2" charset="0"/>
              </a:rPr>
              <a:t>ការថ្វាយទាំងអស់របស់គាត់</a:t>
            </a:r>
            <a:endParaRPr lang="en-US" b="1" dirty="0">
              <a:solidFill>
                <a:schemeClr val="bg1"/>
              </a:solidFill>
              <a:latin typeface="Arial" charset="0"/>
              <a:ea typeface="宋体" charset="0"/>
              <a:cs typeface="宋体"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WordArt 7"/>
          <p:cNvSpPr>
            <a:spLocks noChangeArrowheads="1" noChangeShapeType="1" noTextEdit="1"/>
          </p:cNvSpPr>
          <p:nvPr/>
        </p:nvSpPr>
        <p:spPr bwMode="auto">
          <a:xfrm>
            <a:off x="5486400" y="5445224"/>
            <a:ext cx="3556000" cy="647700"/>
          </a:xfrm>
          <a:prstGeom prst="rect">
            <a:avLst/>
          </a:prstGeom>
        </p:spPr>
        <p:txBody>
          <a:bodyPr wrap="none" fromWordArt="1">
            <a:prstTxWarp prst="textPlain">
              <a:avLst>
                <a:gd name="adj" fmla="val 50000"/>
              </a:avLst>
            </a:prstTxWarp>
          </a:bodyPr>
          <a:lstStyle/>
          <a:p>
            <a:pPr algn="ctr"/>
            <a:r>
              <a:rPr lang="km-KH" sz="3600" b="1" kern="10" dirty="0">
                <a:ln w="9525">
                  <a:solidFill>
                    <a:srgbClr val="000000"/>
                  </a:solidFill>
                  <a:round/>
                  <a:headEnd/>
                  <a:tailEnd/>
                </a:ln>
                <a:solidFill>
                  <a:srgbClr val="FFFF00"/>
                </a:solidFill>
                <a:latin typeface="Khmer OS Battambang" panose="02000500000000020004" pitchFamily="2" charset="0"/>
                <a:cs typeface="Khmer OS Battambang" panose="02000500000000020004" pitchFamily="2" charset="0"/>
              </a:rPr>
              <a:t>តើអ្នកយល់ព្រមឬទេ?</a:t>
            </a:r>
            <a:endParaRPr lang="en-US" sz="3600" b="1" kern="10" dirty="0">
              <a:ln w="9525">
                <a:solidFill>
                  <a:srgbClr val="000000"/>
                </a:solidFill>
                <a:round/>
                <a:headEnd/>
                <a:tailEnd/>
              </a:ln>
              <a:solidFill>
                <a:srgbClr val="FFFF00"/>
              </a:solidFill>
              <a:latin typeface="Khmer OS Battambang" panose="02000500000000020004" pitchFamily="2" charset="0"/>
              <a:cs typeface="Khmer OS Battambang" panose="02000500000000020004" pitchFamily="2" charset="0"/>
            </a:endParaRPr>
          </a:p>
        </p:txBody>
      </p:sp>
      <p:sp>
        <p:nvSpPr>
          <p:cNvPr id="9" name="Rectangle 3"/>
          <p:cNvSpPr>
            <a:spLocks noChangeArrowheads="1"/>
          </p:cNvSpPr>
          <p:nvPr/>
        </p:nvSpPr>
        <p:spPr bwMode="auto">
          <a:xfrm>
            <a:off x="0" y="2743200"/>
            <a:ext cx="4500563"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នាឡិការ 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 មានអ្នករចនាដ៏វៃឆ្លាត។</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ជីវិតគឺស្មុគស្មាញ។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0"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ចរន្តអគ្គិសនីនៅក្នុងផ្ទះរបស់ខ្ញុំមានលំហូរអេឡិចត្រុង។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ចរន្តអគ្គីនីមកពីក្រុមហ៊ុនថាម​      ពល។</a:t>
            </a:r>
            <a:r>
              <a:rPr lang="en-US" altLang="en-US" sz="2400" b="1">
                <a:solidFill>
                  <a:schemeClr val="bg1"/>
                </a:solidFill>
                <a:latin typeface="Khmer OS Siemreap" panose="02000500000000020004" pitchFamily="2" charset="0"/>
                <a:cs typeface="Khmer OS Siemreap" panose="02000500000000020004" pitchFamily="2" charset="0"/>
              </a:rPr>
              <a:t>.</a:t>
            </a: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ពន្លឺផ្លេកបន្ទោ 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ពន្លឺផ្លេកបន្ទោ មកពីក្រុមហ៊ុនថាមពល។</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11" name="Rectangle 5"/>
          <p:cNvSpPr>
            <a:spLocks noChangeArrowheads="1"/>
          </p:cNvSpPr>
          <p:nvPr/>
        </p:nvSpPr>
        <p:spPr bwMode="auto">
          <a:xfrm>
            <a:off x="2971800" y="0"/>
            <a:ext cx="6172200" cy="1676400"/>
          </a:xfrm>
          <a:prstGeom prst="rect">
            <a:avLst/>
          </a:prstGeom>
          <a:solidFill>
            <a:srgbClr val="00006A"/>
          </a:solidFill>
          <a:ln w="9525">
            <a:noFill/>
            <a:miter lim="800000"/>
            <a:headEnd/>
            <a:tailEnd/>
          </a:ln>
          <a:effectLst>
            <a:outerShdw blurRad="63500" dist="35921" dir="2700000" algn="ctr" rotWithShape="0">
              <a:schemeClr val="tx2">
                <a:alpha val="74998"/>
              </a:schemeClr>
            </a:outerShdw>
          </a:effec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buFontTx/>
              <a:buNone/>
            </a:pPr>
            <a:r>
              <a:rPr lang="km-KH"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ការពិតដែលថា មានវត្ថុពីរ  ចូលរួមក្នុង លក្ខណៈមួយ (ភាពស្មុគស្មាញ) មិនមានន័យថា ពួកគេនឹងចូលរួមក្នុង លក្ខណៈទាំងអស់នោះទេ»។</a:t>
            </a:r>
          </a:p>
          <a:p>
            <a:pPr algn="ctr" eaLnBrk="1" hangingPunct="1">
              <a:buFontTx/>
              <a:buNone/>
            </a:pPr>
            <a:r>
              <a:rPr lang="en-US" altLang="en-US" sz="24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(p. 87)</a:t>
            </a:r>
          </a:p>
        </p:txBody>
      </p:sp>
      <p:sp>
        <p:nvSpPr>
          <p:cNvPr id="12" name="Rectangle 6"/>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m-KH"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ការរិះគន់ដោយ លោក</a:t>
            </a:r>
            <a:r>
              <a:rPr lang="en-US" altLang="en-US" sz="28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 Francis Collins</a:t>
            </a:r>
            <a:endParaRPr lang="en-US" altLang="en-US" sz="320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11879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dissolv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499"/>
                                          </p:stCondLst>
                                        </p:cTn>
                                        <p:tgtEl>
                                          <p:spTgt spid="10">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499"/>
                                          </p:stCondLst>
                                        </p:cTn>
                                        <p:tgtEl>
                                          <p:spTgt spid="10">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499"/>
                                          </p:stCondLst>
                                        </p:cTn>
                                        <p:tgtEl>
                                          <p:spTgt spid="10">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499"/>
                                          </p:stCondLst>
                                        </p:cTn>
                                        <p:tgtEl>
                                          <p:spTgt spid="10">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791" grpId="0"/>
      <p:bldP spid="10" grpId="0" build="p" autoUpdateAnimBg="0"/>
      <p:bldP spid="11" grpId="0" animBg="1" autoUpdateAnimBg="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41" name="Picture 2"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0" y="2743200"/>
            <a:ext cx="4140200" cy="35052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នាឡិការ 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នាឡិកា មានអ្នករចនាដ៏វៃ  ឆ្លាត។</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ជីវិតគឺស្មុគស្មាញ។</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ជីវិតក៏មានអ្នករចនាដែលឆ្លាតវៃម្នាក់ដែរ។​</a:t>
            </a:r>
            <a:endParaRPr lang="en-US" altLang="en-US" sz="2400" b="1">
              <a:solidFill>
                <a:schemeClr val="bg1"/>
              </a:solidFill>
              <a:latin typeface="Khmer OS Siemreap" panose="02000500000000020004" pitchFamily="2" charset="0"/>
              <a:cs typeface="Khmer OS Siemreap" panose="02000500000000020004" pitchFamily="2" charset="0"/>
            </a:endParaRPr>
          </a:p>
        </p:txBody>
      </p:sp>
      <p:sp>
        <p:nvSpPr>
          <p:cNvPr id="8" name="Rectangle 4"/>
          <p:cNvSpPr>
            <a:spLocks noChangeArrowheads="1"/>
          </p:cNvSpPr>
          <p:nvPr/>
        </p:nvSpPr>
        <p:spPr bwMode="auto">
          <a:xfrm>
            <a:off x="4419600" y="1905000"/>
            <a:ext cx="4724400" cy="43434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marL="609600" indent="-609600">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ចរន្តអគ្គិសនីនៅក្នុងផ្ទះរបស់ខ្ញុំមានលំហូរអេឡិចត្រុង។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ចរន្តអគ្គីនីចេញពី</a:t>
            </a:r>
            <a:r>
              <a:rPr lang="km-KH" altLang="en-US" sz="2400" b="1">
                <a:solidFill>
                  <a:srgbClr val="EFFF1A"/>
                </a:solidFill>
                <a:latin typeface="Khmer OS Siemreap" panose="02000500000000020004" pitchFamily="2" charset="0"/>
                <a:cs typeface="Khmer OS Siemreap" panose="02000500000000020004" pitchFamily="2" charset="0"/>
              </a:rPr>
              <a:t>ប្រភព</a:t>
            </a:r>
            <a:r>
              <a:rPr lang="km-KH" altLang="en-US" sz="2400" b="1">
                <a:solidFill>
                  <a:schemeClr val="bg1"/>
                </a:solidFill>
                <a:latin typeface="Khmer OS Siemreap" panose="02000500000000020004" pitchFamily="2" charset="0"/>
                <a:cs typeface="Khmer OS Siemreap" panose="02000500000000020004" pitchFamily="2" charset="0"/>
              </a:rPr>
              <a:t>ថាម​ពល។</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ពន្លឺផ្លេកបន្ទោ មានលំហូរអេឡិចត្រុង។</a:t>
            </a:r>
            <a:endParaRPr lang="en-US" altLang="en-US" sz="2400" b="1">
              <a:solidFill>
                <a:schemeClr val="bg1"/>
              </a:solidFill>
              <a:latin typeface="Khmer OS Siemreap" panose="02000500000000020004" pitchFamily="2" charset="0"/>
              <a:cs typeface="Khmer OS Siemreap" panose="02000500000000020004" pitchFamily="2" charset="0"/>
            </a:endParaRPr>
          </a:p>
          <a:p>
            <a:pPr eaLnBrk="1" hangingPunct="1">
              <a:buFontTx/>
              <a:buAutoNum type="arabicPeriod"/>
            </a:pPr>
            <a:r>
              <a:rPr lang="km-KH" altLang="en-US" sz="2400" b="1">
                <a:solidFill>
                  <a:schemeClr val="bg1"/>
                </a:solidFill>
                <a:latin typeface="Khmer OS Siemreap" panose="02000500000000020004" pitchFamily="2" charset="0"/>
                <a:cs typeface="Khmer OS Siemreap" panose="02000500000000020004" pitchFamily="2" charset="0"/>
              </a:rPr>
              <a:t>ដូច្នេះ ពន្លឺផ្លេកបន្ទោ មកពី</a:t>
            </a:r>
            <a:r>
              <a:rPr lang="km-KH" altLang="en-US" sz="2400" b="1">
                <a:solidFill>
                  <a:srgbClr val="EFFF1A"/>
                </a:solidFill>
                <a:latin typeface="Khmer OS Siemreap" panose="02000500000000020004" pitchFamily="2" charset="0"/>
                <a:cs typeface="Khmer OS Siemreap" panose="02000500000000020004" pitchFamily="2" charset="0"/>
              </a:rPr>
              <a:t>ប្រភព</a:t>
            </a:r>
            <a:r>
              <a:rPr lang="km-KH" altLang="en-US" sz="2400" b="1">
                <a:solidFill>
                  <a:schemeClr val="bg1"/>
                </a:solidFill>
                <a:latin typeface="Khmer OS Siemreap" panose="02000500000000020004" pitchFamily="2" charset="0"/>
                <a:cs typeface="Khmer OS Siemreap" panose="02000500000000020004" pitchFamily="2" charset="0"/>
              </a:rPr>
              <a:t>ថាមពល។</a:t>
            </a:r>
          </a:p>
        </p:txBody>
      </p:sp>
      <p:sp>
        <p:nvSpPr>
          <p:cNvPr id="9" name="Rectangle 5"/>
          <p:cNvSpPr>
            <a:spLocks noGrp="1" noChangeArrowheads="1"/>
          </p:cNvSpPr>
          <p:nvPr>
            <p:ph type="ctrTitle"/>
          </p:nvPr>
        </p:nvSpPr>
        <p:spPr>
          <a:xfrm>
            <a:off x="0" y="0"/>
            <a:ext cx="3048000" cy="2514600"/>
          </a:xfrm>
          <a:solidFill>
            <a:srgbClr val="00006A"/>
          </a:solidFill>
          <a:ln>
            <a:solidFill>
              <a:schemeClr val="bg1"/>
            </a:solidFill>
          </a:ln>
          <a:effectLst>
            <a:outerShdw blurRad="63500" dist="35921" dir="2700000" algn="ctr" rotWithShape="0">
              <a:schemeClr val="tx2">
                <a:alpha val="74998"/>
              </a:schemeClr>
            </a:outerShdw>
          </a:effectLst>
        </p:spPr>
        <p:txBody>
          <a:bodyPr/>
          <a:lstStyle/>
          <a:p>
            <a:pPr eaLnBrk="1" hangingPunct="1">
              <a:defRPr/>
            </a:pPr>
            <a:r>
              <a:rPr lang="km-KH" altLang="en-US" sz="3600" b="1" dirty="0">
                <a:solidFill>
                  <a:schemeClr val="bg1"/>
                </a:solidFill>
                <a:effectLst>
                  <a:outerShdw blurRad="38100" dist="38100" dir="2700000" algn="tl">
                    <a:srgbClr val="000000"/>
                  </a:outerShdw>
                </a:effectLst>
                <a:latin typeface="Khmer OS Siemreap" panose="02000500000000020004" pitchFamily="2" charset="0"/>
                <a:cs typeface="Khmer OS Siemreap" panose="02000500000000020004" pitchFamily="2" charset="0"/>
              </a:rPr>
              <a:t>ការដែលស្របតាមប្រសើរជាង </a:t>
            </a:r>
            <a:endParaRPr lang="en-US" altLang="en-US" sz="400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8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558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286000"/>
            <a:ext cx="2852737" cy="443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Rectangle 6"/>
          <p:cNvSpPr>
            <a:spLocks noChangeArrowheads="1"/>
          </p:cNvSpPr>
          <p:nvPr/>
        </p:nvSpPr>
        <p:spPr bwMode="auto">
          <a:xfrm>
            <a:off x="3048000" y="-76200"/>
            <a:ext cx="152400" cy="7239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1" name="Rectangle 7"/>
          <p:cNvSpPr>
            <a:spLocks noChangeArrowheads="1"/>
          </p:cNvSpPr>
          <p:nvPr/>
        </p:nvSpPr>
        <p:spPr bwMode="auto">
          <a:xfrm rot="5400000">
            <a:off x="4495800" y="-3200400"/>
            <a:ext cx="152400" cy="91440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370694" name="Rectangle 9"/>
          <p:cNvSpPr>
            <a:spLocks noChangeArrowheads="1"/>
          </p:cNvSpPr>
          <p:nvPr/>
        </p:nvSpPr>
        <p:spPr bwMode="auto">
          <a:xfrm>
            <a:off x="3048000" y="-152400"/>
            <a:ext cx="152400" cy="6858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sz="2000" b="1">
              <a:solidFill>
                <a:srgbClr val="000000"/>
              </a:solidFill>
              <a:cs typeface="Arial" charset="0"/>
            </a:endParaRPr>
          </a:p>
        </p:txBody>
      </p:sp>
      <p:sp>
        <p:nvSpPr>
          <p:cNvPr id="195595" name="Text Box 11"/>
          <p:cNvSpPr txBox="1">
            <a:spLocks noChangeArrowheads="1"/>
          </p:cNvSpPr>
          <p:nvPr/>
        </p:nvSpPr>
        <p:spPr bwMode="auto">
          <a:xfrm>
            <a:off x="8153400" y="-914400"/>
            <a:ext cx="469900" cy="400050"/>
          </a:xfrm>
          <a:prstGeom prst="rect">
            <a:avLst/>
          </a:prstGeom>
          <a:noFill/>
          <a:ln>
            <a:noFill/>
          </a:ln>
          <a:effectLst>
            <a:outerShdw blurRad="63500" dist="38099" dir="2700000" algn="ctr" rotWithShape="0">
              <a:schemeClr val="bg2">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sz="2000" b="1">
                <a:solidFill>
                  <a:srgbClr val="FFFFFF"/>
                </a:solidFill>
                <a:latin typeface="Arial"/>
                <a:ea typeface="ＭＳ Ｐゴシック" pitchFamily="-112" charset="-128"/>
                <a:cs typeface="Arial"/>
              </a:rPr>
              <a:t>34</a:t>
            </a:r>
          </a:p>
        </p:txBody>
      </p:sp>
      <p:sp>
        <p:nvSpPr>
          <p:cNvPr id="370697" name="Text Box 106"/>
          <p:cNvSpPr txBox="1">
            <a:spLocks noChangeArrowheads="1"/>
          </p:cNvSpPr>
          <p:nvPr/>
        </p:nvSpPr>
        <p:spPr bwMode="auto">
          <a:xfrm>
            <a:off x="9350375" y="0"/>
            <a:ext cx="8382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FFFFFF"/>
                </a:solidFill>
                <a:cs typeface="Arial" charset="0"/>
              </a:rPr>
              <a:t>OTS 34</a:t>
            </a:r>
          </a:p>
        </p:txBody>
      </p:sp>
      <p:sp>
        <p:nvSpPr>
          <p:cNvPr id="12" name="Rectangle 4"/>
          <p:cNvSpPr>
            <a:spLocks noChangeArrowheads="1"/>
          </p:cNvSpPr>
          <p:nvPr/>
        </p:nvSpPr>
        <p:spPr bwMode="auto">
          <a:xfrm>
            <a:off x="3200400" y="1676400"/>
            <a:ext cx="4419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វិទ្យាស្ថានស្រាវជ្រាវការបង្កើត</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Henry/John Morris, Duane Gish</a:t>
            </a: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Joseph </a:t>
            </a:r>
            <a:r>
              <a:rPr lang="en-US" altLang="zh-CN" sz="2000" b="1" dirty="0" err="1">
                <a:solidFill>
                  <a:srgbClr val="FFFFFF"/>
                </a:solidFill>
                <a:latin typeface="Khmer OS Siemreap" panose="02000500000000020004" pitchFamily="2" charset="0"/>
                <a:cs typeface="Khmer OS Siemreap" panose="02000500000000020004" pitchFamily="2" charset="0"/>
              </a:rPr>
              <a:t>Dillow</a:t>
            </a:r>
            <a:r>
              <a:rPr lang="en-US" altLang="zh-CN" sz="2000" b="1" dirty="0">
                <a:solidFill>
                  <a:srgbClr val="FFFFFF"/>
                </a:solidFill>
                <a:latin typeface="Khmer OS Siemreap" panose="02000500000000020004" pitchFamily="2" charset="0"/>
                <a:cs typeface="Khmer OS Siemreap" panose="02000500000000020004" pitchFamily="2" charset="0"/>
              </a:rPr>
              <a:t>, Ken Ham</a:t>
            </a:r>
          </a:p>
          <a:p>
            <a:pPr eaLnBrk="1" hangingPunct="1">
              <a:buFontTx/>
              <a:buNone/>
            </a:pPr>
            <a:r>
              <a:rPr lang="en-US" altLang="zh-CN" sz="2000" b="1" dirty="0">
                <a:solidFill>
                  <a:srgbClr val="FFFFFF"/>
                </a:solidFill>
                <a:latin typeface="Khmer OS Siemreap" panose="02000500000000020004" pitchFamily="2" charset="0"/>
                <a:cs typeface="Khmer OS Siemreap" panose="02000500000000020004" pitchFamily="2" charset="0"/>
              </a:rPr>
              <a:t>Young Earth</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២៤ ម៉ោង ការបង្កើតថ្ងៃ</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ទឹកជំនន់សកល</a:t>
            </a:r>
          </a:p>
          <a:p>
            <a:pPr eaLnBrk="1" hangingPunct="1">
              <a:buFontTx/>
              <a:buNone/>
            </a:pPr>
            <a:r>
              <a:rPr lang="km-KH" altLang="zh-CN" sz="2000" b="1" dirty="0">
                <a:solidFill>
                  <a:srgbClr val="FFFFFF"/>
                </a:solidFill>
                <a:latin typeface="Khmer OS Siemreap" panose="02000500000000020004" pitchFamily="2" charset="0"/>
                <a:cs typeface="Khmer OS Siemreap" panose="02000500000000020004" pitchFamily="2" charset="0"/>
              </a:rPr>
              <a:t>ចំហាយ</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answersingenesis.org</a:t>
            </a: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genesispark.org</a:t>
            </a: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icr.org critiques Ross at:</a:t>
            </a:r>
            <a:endParaRPr lang="en-US" altLang="zh-CN" sz="2000" b="1" dirty="0">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dirty="0">
                <a:solidFill>
                  <a:srgbClr val="FFFFFF"/>
                </a:solidFill>
                <a:latin typeface="Khmer OS Siemreap" panose="02000500000000020004" pitchFamily="2" charset="0"/>
                <a:cs typeface="Khmer OS Siemreap" panose="02000500000000020004" pitchFamily="2" charset="0"/>
              </a:rPr>
              <a:t>icr.org/pubs/imp/imp-217.htm</a:t>
            </a:r>
          </a:p>
        </p:txBody>
      </p:sp>
      <p:sp>
        <p:nvSpPr>
          <p:cNvPr id="13" name="Rectangle 2"/>
          <p:cNvSpPr>
            <a:spLocks noGrp="1" noChangeArrowheads="1"/>
          </p:cNvSpPr>
          <p:nvPr>
            <p:ph type="title"/>
          </p:nvPr>
        </p:nvSpPr>
        <p:spPr>
          <a:xfrm>
            <a:off x="1295400" y="506413"/>
            <a:ext cx="7772400" cy="762000"/>
          </a:xfrm>
          <a:solidFill>
            <a:schemeClr val="tx1"/>
          </a:solidFill>
        </p:spPr>
        <p:txBody>
          <a:bodyPr/>
          <a:lstStyle/>
          <a:p>
            <a:pPr algn="l" eaLnBrk="1" hangingPunct="1"/>
            <a:r>
              <a:rPr lang="km-KH" altLang="zh-CN" sz="3600" b="1" dirty="0">
                <a:solidFill>
                  <a:schemeClr val="bg1"/>
                </a:solidFill>
                <a:latin typeface="Khmer OS Siemreap" panose="02000500000000020004" pitchFamily="2" charset="0"/>
                <a:cs typeface="Khmer OS Siemreap" panose="02000500000000020004" pitchFamily="2" charset="0"/>
              </a:rPr>
              <a:t>ពួកអ្នកផ្សាយដំណឹងល្អ ខុសគ្នា</a:t>
            </a:r>
            <a:endParaRPr lang="en-US" altLang="zh-CN" b="1" dirty="0">
              <a:latin typeface="Khmer OS Siemreap" panose="02000500000000020004" pitchFamily="2" charset="0"/>
              <a:cs typeface="Khmer OS Siemreap" panose="02000500000000020004" pitchFamily="2" charset="0"/>
            </a:endParaRPr>
          </a:p>
        </p:txBody>
      </p:sp>
      <p:sp>
        <p:nvSpPr>
          <p:cNvPr id="14" name="Rectangle 12"/>
          <p:cNvSpPr>
            <a:spLocks noChangeArrowheads="1"/>
          </p:cNvSpPr>
          <p:nvPr/>
        </p:nvSpPr>
        <p:spPr bwMode="auto">
          <a:xfrm>
            <a:off x="76200" y="1676400"/>
            <a:ext cx="2971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panose="020B0604020202020204" pitchFamily="34" charset="0"/>
                <a:ea typeface="MS PGothic" panose="020B0600070205080204" pitchFamily="34" charset="-128"/>
                <a:cs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Arial" panose="020B0604020202020204" pitchFamily="34" charset="0"/>
                <a:cs typeface="Arial" panose="020B0604020202020204" pitchFamily="34" charset="0"/>
              </a:defRPr>
            </a:lvl9pPr>
          </a:lstStyle>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ហេតុផល ដើម្បីជឿ</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2000" b="1">
                <a:solidFill>
                  <a:srgbClr val="FFFFFF"/>
                </a:solidFill>
                <a:latin typeface="Khmer OS Siemreap" panose="02000500000000020004" pitchFamily="2" charset="0"/>
                <a:cs typeface="Khmer OS Siemreap" panose="02000500000000020004" pitchFamily="2" charset="0"/>
              </a:rPr>
              <a:t>Hugh Ross</a:t>
            </a:r>
          </a:p>
          <a:p>
            <a:pPr eaLnBrk="1" hangingPunct="1">
              <a:buFontTx/>
              <a:buNone/>
            </a:pPr>
            <a:r>
              <a:rPr lang="en-US" altLang="zh-CN" sz="2000" b="1">
                <a:solidFill>
                  <a:srgbClr val="FFFFFF"/>
                </a:solidFill>
                <a:latin typeface="Khmer OS Siemreap" panose="02000500000000020004" pitchFamily="2" charset="0"/>
                <a:cs typeface="Khmer OS Siemreap" panose="02000500000000020004" pitchFamily="2" charset="0"/>
              </a:rPr>
              <a:t>Walt Brown</a:t>
            </a: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ផែនដីចាស់ </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ការបង្កើតថ្មី</a:t>
            </a:r>
            <a:endParaRPr lang="en-US" altLang="zh-CN" sz="20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ទឹកជំនន់មជ្ឈឹមបូព៌ា</a:t>
            </a:r>
          </a:p>
          <a:p>
            <a:pPr eaLnBrk="1" hangingPunct="1">
              <a:buFontTx/>
              <a:buNone/>
            </a:pPr>
            <a:r>
              <a:rPr lang="km-KH" altLang="zh-CN" sz="2000" b="1">
                <a:solidFill>
                  <a:srgbClr val="FFFFFF"/>
                </a:solidFill>
                <a:latin typeface="Khmer OS Siemreap" panose="02000500000000020004" pitchFamily="2" charset="0"/>
                <a:cs typeface="Khmer OS Siemreap" panose="02000500000000020004" pitchFamily="2" charset="0"/>
              </a:rPr>
              <a:t>ទឹកភ្លៀងច្រើន</a:t>
            </a:r>
            <a:endParaRPr lang="en-US" altLang="zh-CN" sz="1800" b="1">
              <a:solidFill>
                <a:srgbClr val="FFFFFF"/>
              </a:solidFill>
              <a:latin typeface="Khmer OS Siemreap" panose="02000500000000020004" pitchFamily="2" charset="0"/>
              <a:cs typeface="Khmer OS Siemreap" panose="02000500000000020004" pitchFamily="2" charset="0"/>
            </a:endParaRPr>
          </a:p>
          <a:p>
            <a:pPr eaLnBrk="1" hangingPunct="1">
              <a:buFontTx/>
              <a:buNone/>
            </a:pPr>
            <a:endParaRPr lang="en-US" altLang="zh-CN" sz="1800" b="1">
              <a:solidFill>
                <a:srgbClr val="FFFFFF"/>
              </a:solidFill>
              <a:latin typeface="Khmer OS Siemreap" panose="02000500000000020004" pitchFamily="2" charset="0"/>
              <a:cs typeface="Khmer OS Siemreap" panose="02000500000000020004" pitchFamily="2" charset="0"/>
            </a:endParaRP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reasons.org</a:t>
            </a: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godandscience.org</a:t>
            </a:r>
          </a:p>
          <a:p>
            <a:pPr eaLnBrk="1" hangingPunct="1">
              <a:buFontTx/>
              <a:buNone/>
            </a:pPr>
            <a:r>
              <a:rPr lang="en-US" altLang="zh-CN" sz="1800" b="1">
                <a:solidFill>
                  <a:srgbClr val="FFFFFF"/>
                </a:solidFill>
                <a:latin typeface="Khmer OS Siemreap" panose="02000500000000020004" pitchFamily="2" charset="0"/>
                <a:cs typeface="Khmer OS Siemreap" panose="02000500000000020004" pitchFamily="2" charset="0"/>
              </a:rPr>
              <a:t>creationscience.com</a:t>
            </a:r>
            <a:endParaRPr lang="en-US" altLang="zh-CN" sz="1600" b="1">
              <a:solidFill>
                <a:srgbClr val="FFFFFF"/>
              </a:solidFill>
              <a:latin typeface="Khmer OS Siemreap" panose="02000500000000020004" pitchFamily="2" charset="0"/>
              <a:cs typeface="Khmer OS Siemreap" panose="02000500000000020004"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5590"/>
                                        </p:tgtEl>
                                        <p:attrNameLst>
                                          <p:attrName>style.visibility</p:attrName>
                                        </p:attrNameLst>
                                      </p:cBhvr>
                                      <p:to>
                                        <p:strVal val="visible"/>
                                      </p:to>
                                    </p:set>
                                    <p:animEffect transition="in" filter="wipe(up)">
                                      <p:cBhvr>
                                        <p:cTn id="7" dur="500"/>
                                        <p:tgtEl>
                                          <p:spTgt spid="1955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195589"/>
                                        </p:tgtEl>
                                        <p:attrNameLst>
                                          <p:attrName>style.visibility</p:attrName>
                                        </p:attrNameLst>
                                      </p:cBhvr>
                                      <p:to>
                                        <p:strVal val="visible"/>
                                      </p:to>
                                    </p:set>
                                    <p:animEffect transition="in" filter="fade">
                                      <p:cBhvr>
                                        <p:cTn id="12" dur="500"/>
                                        <p:tgtEl>
                                          <p:spTgt spid="1955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2">
                                            <p:txEl>
                                              <p:pRg st="0" end="0"/>
                                            </p:txEl>
                                          </p:spTgt>
                                        </p:tgtEl>
                                        <p:attrNameLst>
                                          <p:attrName>style.visibility</p:attrName>
                                        </p:attrNameLst>
                                      </p:cBhvr>
                                      <p:to>
                                        <p:strVal val="visible"/>
                                      </p:to>
                                    </p:set>
                                    <p:animEffect transition="in" filter="fade">
                                      <p:cBhvr>
                                        <p:cTn id="17" dur="500"/>
                                        <p:tgtEl>
                                          <p:spTgt spid="1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1" end="1"/>
                                            </p:txEl>
                                          </p:spTgt>
                                        </p:tgtEl>
                                        <p:attrNameLst>
                                          <p:attrName>style.visibility</p:attrName>
                                        </p:attrNameLst>
                                      </p:cBhvr>
                                      <p:to>
                                        <p:strVal val="visible"/>
                                      </p:to>
                                    </p:set>
                                    <p:animEffect transition="in" filter="fade">
                                      <p:cBhvr>
                                        <p:cTn id="22" dur="500"/>
                                        <p:tgtEl>
                                          <p:spTgt spid="1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2" end="2"/>
                                            </p:txEl>
                                          </p:spTgt>
                                        </p:tgtEl>
                                        <p:attrNameLst>
                                          <p:attrName>style.visibility</p:attrName>
                                        </p:attrNameLst>
                                      </p:cBhvr>
                                      <p:to>
                                        <p:strVal val="visible"/>
                                      </p:to>
                                    </p:set>
                                    <p:animEffect transition="in" filter="fade">
                                      <p:cBhvr>
                                        <p:cTn id="27" dur="500"/>
                                        <p:tgtEl>
                                          <p:spTgt spid="1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xEl>
                                              <p:pRg st="3" end="3"/>
                                            </p:txEl>
                                          </p:spTgt>
                                        </p:tgtEl>
                                        <p:attrNameLst>
                                          <p:attrName>style.visibility</p:attrName>
                                        </p:attrNameLst>
                                      </p:cBhvr>
                                      <p:to>
                                        <p:strVal val="visible"/>
                                      </p:to>
                                    </p:set>
                                    <p:animEffect transition="in" filter="fade">
                                      <p:cBhvr>
                                        <p:cTn id="32" dur="500"/>
                                        <p:tgtEl>
                                          <p:spTgt spid="1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2">
                                            <p:txEl>
                                              <p:pRg st="4" end="4"/>
                                            </p:txEl>
                                          </p:spTgt>
                                        </p:tgtEl>
                                        <p:attrNameLst>
                                          <p:attrName>style.visibility</p:attrName>
                                        </p:attrNameLst>
                                      </p:cBhvr>
                                      <p:to>
                                        <p:strVal val="visible"/>
                                      </p:to>
                                    </p:set>
                                    <p:animEffect transition="in" filter="fade">
                                      <p:cBhvr>
                                        <p:cTn id="37" dur="500"/>
                                        <p:tgtEl>
                                          <p:spTgt spid="1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xEl>
                                              <p:pRg st="5" end="5"/>
                                            </p:txEl>
                                          </p:spTgt>
                                        </p:tgtEl>
                                        <p:attrNameLst>
                                          <p:attrName>style.visibility</p:attrName>
                                        </p:attrNameLst>
                                      </p:cBhvr>
                                      <p:to>
                                        <p:strVal val="visible"/>
                                      </p:to>
                                    </p:set>
                                    <p:animEffect transition="in" filter="fade">
                                      <p:cBhvr>
                                        <p:cTn id="42" dur="500"/>
                                        <p:tgtEl>
                                          <p:spTgt spid="1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animEffect transition="in" filter="fade">
                                      <p:cBhvr>
                                        <p:cTn id="47" dur="500"/>
                                        <p:tgtEl>
                                          <p:spTgt spid="1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2">
                                            <p:txEl>
                                              <p:pRg st="7" end="7"/>
                                            </p:txEl>
                                          </p:spTgt>
                                        </p:tgtEl>
                                        <p:attrNameLst>
                                          <p:attrName>style.visibility</p:attrName>
                                        </p:attrNameLst>
                                      </p:cBhvr>
                                      <p:to>
                                        <p:strVal val="visible"/>
                                      </p:to>
                                    </p:set>
                                    <p:animEffect transition="in" filter="fade">
                                      <p:cBhvr>
                                        <p:cTn id="52" dur="500"/>
                                        <p:tgtEl>
                                          <p:spTgt spid="1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8" end="8"/>
                                            </p:txEl>
                                          </p:spTgt>
                                        </p:tgtEl>
                                        <p:attrNameLst>
                                          <p:attrName>style.visibility</p:attrName>
                                        </p:attrNameLst>
                                      </p:cBhvr>
                                      <p:to>
                                        <p:strVal val="visible"/>
                                      </p:to>
                                    </p:set>
                                    <p:animEffect transition="in" filter="fade">
                                      <p:cBhvr>
                                        <p:cTn id="57" dur="500"/>
                                        <p:tgtEl>
                                          <p:spTgt spid="12">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9" end="9"/>
                                            </p:txEl>
                                          </p:spTgt>
                                        </p:tgtEl>
                                        <p:attrNameLst>
                                          <p:attrName>style.visibility</p:attrName>
                                        </p:attrNameLst>
                                      </p:cBhvr>
                                      <p:to>
                                        <p:strVal val="visible"/>
                                      </p:to>
                                    </p:set>
                                    <p:animEffect transition="in" filter="fade">
                                      <p:cBhvr>
                                        <p:cTn id="62" dur="500"/>
                                        <p:tgtEl>
                                          <p:spTgt spid="1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10" end="10"/>
                                            </p:txEl>
                                          </p:spTgt>
                                        </p:tgtEl>
                                        <p:attrNameLst>
                                          <p:attrName>style.visibility</p:attrName>
                                        </p:attrNameLst>
                                      </p:cBhvr>
                                      <p:to>
                                        <p:strVal val="visible"/>
                                      </p:to>
                                    </p:set>
                                    <p:animEffect transition="in" filter="fade">
                                      <p:cBhvr>
                                        <p:cTn id="67" dur="500"/>
                                        <p:tgtEl>
                                          <p:spTgt spid="12">
                                            <p:txEl>
                                              <p:pRg st="10" end="1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Effect transition="in" filter="fade">
                                      <p:cBhvr>
                                        <p:cTn id="72" dur="500"/>
                                        <p:tgtEl>
                                          <p:spTgt spid="14">
                                            <p:txEl>
                                              <p:pRg st="0" end="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14">
                                            <p:txEl>
                                              <p:pRg st="1" end="1"/>
                                            </p:txEl>
                                          </p:spTgt>
                                        </p:tgtEl>
                                        <p:attrNameLst>
                                          <p:attrName>style.visibility</p:attrName>
                                        </p:attrNameLst>
                                      </p:cBhvr>
                                      <p:to>
                                        <p:strVal val="visible"/>
                                      </p:to>
                                    </p:set>
                                    <p:animEffect transition="in" filter="fade">
                                      <p:cBhvr>
                                        <p:cTn id="77" dur="500"/>
                                        <p:tgtEl>
                                          <p:spTgt spid="14">
                                            <p:txEl>
                                              <p:pRg st="1" end="1"/>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0" presetClass="entr" presetSubtype="0" fill="hold" grpId="0" nodeType="clickEffect">
                                  <p:stCondLst>
                                    <p:cond delay="0"/>
                                  </p:stCondLst>
                                  <p:childTnLst>
                                    <p:set>
                                      <p:cBhvr>
                                        <p:cTn id="81" dur="1" fill="hold">
                                          <p:stCondLst>
                                            <p:cond delay="0"/>
                                          </p:stCondLst>
                                        </p:cTn>
                                        <p:tgtEl>
                                          <p:spTgt spid="14">
                                            <p:txEl>
                                              <p:pRg st="2" end="2"/>
                                            </p:txEl>
                                          </p:spTgt>
                                        </p:tgtEl>
                                        <p:attrNameLst>
                                          <p:attrName>style.visibility</p:attrName>
                                        </p:attrNameLst>
                                      </p:cBhvr>
                                      <p:to>
                                        <p:strVal val="visible"/>
                                      </p:to>
                                    </p:set>
                                    <p:animEffect transition="in" filter="fade">
                                      <p:cBhvr>
                                        <p:cTn id="82" dur="500"/>
                                        <p:tgtEl>
                                          <p:spTgt spid="14">
                                            <p:txEl>
                                              <p:pRg st="2" end="2"/>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grpId="0" nodeType="clickEffect">
                                  <p:stCondLst>
                                    <p:cond delay="0"/>
                                  </p:stCondLst>
                                  <p:childTnLst>
                                    <p:set>
                                      <p:cBhvr>
                                        <p:cTn id="86" dur="1" fill="hold">
                                          <p:stCondLst>
                                            <p:cond delay="0"/>
                                          </p:stCondLst>
                                        </p:cTn>
                                        <p:tgtEl>
                                          <p:spTgt spid="14">
                                            <p:txEl>
                                              <p:pRg st="3" end="3"/>
                                            </p:txEl>
                                          </p:spTgt>
                                        </p:tgtEl>
                                        <p:attrNameLst>
                                          <p:attrName>style.visibility</p:attrName>
                                        </p:attrNameLst>
                                      </p:cBhvr>
                                      <p:to>
                                        <p:strVal val="visible"/>
                                      </p:to>
                                    </p:set>
                                    <p:animEffect transition="in" filter="fade">
                                      <p:cBhvr>
                                        <p:cTn id="87" dur="500"/>
                                        <p:tgtEl>
                                          <p:spTgt spid="14">
                                            <p:txEl>
                                              <p:pRg st="3" end="3"/>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childTnLst>
                                    <p:set>
                                      <p:cBhvr>
                                        <p:cTn id="91" dur="1" fill="hold">
                                          <p:stCondLst>
                                            <p:cond delay="0"/>
                                          </p:stCondLst>
                                        </p:cTn>
                                        <p:tgtEl>
                                          <p:spTgt spid="14">
                                            <p:txEl>
                                              <p:pRg st="4" end="4"/>
                                            </p:txEl>
                                          </p:spTgt>
                                        </p:tgtEl>
                                        <p:attrNameLst>
                                          <p:attrName>style.visibility</p:attrName>
                                        </p:attrNameLst>
                                      </p:cBhvr>
                                      <p:to>
                                        <p:strVal val="visible"/>
                                      </p:to>
                                    </p:set>
                                    <p:animEffect transition="in" filter="fade">
                                      <p:cBhvr>
                                        <p:cTn id="92" dur="500"/>
                                        <p:tgtEl>
                                          <p:spTgt spid="14">
                                            <p:txEl>
                                              <p:pRg st="4" end="4"/>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
                                            <p:txEl>
                                              <p:pRg st="5" end="5"/>
                                            </p:txEl>
                                          </p:spTgt>
                                        </p:tgtEl>
                                        <p:attrNameLst>
                                          <p:attrName>style.visibility</p:attrName>
                                        </p:attrNameLst>
                                      </p:cBhvr>
                                      <p:to>
                                        <p:strVal val="visible"/>
                                      </p:to>
                                    </p:set>
                                    <p:animEffect transition="in" filter="fade">
                                      <p:cBhvr>
                                        <p:cTn id="97" dur="500"/>
                                        <p:tgtEl>
                                          <p:spTgt spid="14">
                                            <p:txEl>
                                              <p:pRg st="5" end="5"/>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10" presetClass="entr" presetSubtype="0" fill="hold" grpId="0" nodeType="clickEffect">
                                  <p:stCondLst>
                                    <p:cond delay="0"/>
                                  </p:stCondLst>
                                  <p:childTnLst>
                                    <p:set>
                                      <p:cBhvr>
                                        <p:cTn id="101" dur="1" fill="hold">
                                          <p:stCondLst>
                                            <p:cond delay="0"/>
                                          </p:stCondLst>
                                        </p:cTn>
                                        <p:tgtEl>
                                          <p:spTgt spid="14">
                                            <p:txEl>
                                              <p:pRg st="6" end="6"/>
                                            </p:txEl>
                                          </p:spTgt>
                                        </p:tgtEl>
                                        <p:attrNameLst>
                                          <p:attrName>style.visibility</p:attrName>
                                        </p:attrNameLst>
                                      </p:cBhvr>
                                      <p:to>
                                        <p:strVal val="visible"/>
                                      </p:to>
                                    </p:set>
                                    <p:animEffect transition="in" filter="fade">
                                      <p:cBhvr>
                                        <p:cTn id="102" dur="500"/>
                                        <p:tgtEl>
                                          <p:spTgt spid="14">
                                            <p:txEl>
                                              <p:pRg st="6" end="6"/>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grpId="0" nodeType="clickEffect">
                                  <p:stCondLst>
                                    <p:cond delay="0"/>
                                  </p:stCondLst>
                                  <p:childTnLst>
                                    <p:set>
                                      <p:cBhvr>
                                        <p:cTn id="106" dur="1" fill="hold">
                                          <p:stCondLst>
                                            <p:cond delay="0"/>
                                          </p:stCondLst>
                                        </p:cTn>
                                        <p:tgtEl>
                                          <p:spTgt spid="14">
                                            <p:txEl>
                                              <p:pRg st="8" end="8"/>
                                            </p:txEl>
                                          </p:spTgt>
                                        </p:tgtEl>
                                        <p:attrNameLst>
                                          <p:attrName>style.visibility</p:attrName>
                                        </p:attrNameLst>
                                      </p:cBhvr>
                                      <p:to>
                                        <p:strVal val="visible"/>
                                      </p:to>
                                    </p:set>
                                    <p:animEffect transition="in" filter="fade">
                                      <p:cBhvr>
                                        <p:cTn id="107" dur="500"/>
                                        <p:tgtEl>
                                          <p:spTgt spid="14">
                                            <p:txEl>
                                              <p:pRg st="8" end="8"/>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4">
                                            <p:txEl>
                                              <p:pRg st="9" end="9"/>
                                            </p:txEl>
                                          </p:spTgt>
                                        </p:tgtEl>
                                        <p:attrNameLst>
                                          <p:attrName>style.visibility</p:attrName>
                                        </p:attrNameLst>
                                      </p:cBhvr>
                                      <p:to>
                                        <p:strVal val="visible"/>
                                      </p:to>
                                    </p:set>
                                    <p:animEffect transition="in" filter="fade">
                                      <p:cBhvr>
                                        <p:cTn id="112" dur="500"/>
                                        <p:tgtEl>
                                          <p:spTgt spid="14">
                                            <p:txEl>
                                              <p:pRg st="9" end="9"/>
                                            </p:txEl>
                                          </p:spTgt>
                                        </p:tgtEl>
                                      </p:cBhvr>
                                    </p:animEffect>
                                  </p:childTnLst>
                                </p:cTn>
                              </p:par>
                            </p:childTnLst>
                          </p:cTn>
                        </p:par>
                      </p:childTnLst>
                    </p:cTn>
                  </p:par>
                  <p:par>
                    <p:cTn id="113" fill="hold">
                      <p:stCondLst>
                        <p:cond delay="indefinite"/>
                      </p:stCondLst>
                      <p:childTnLst>
                        <p:par>
                          <p:cTn id="114" fill="hold">
                            <p:stCondLst>
                              <p:cond delay="0"/>
                            </p:stCondLst>
                            <p:childTnLst>
                              <p:par>
                                <p:cTn id="115" presetID="10" presetClass="entr" presetSubtype="0" fill="hold" grpId="0" nodeType="clickEffect">
                                  <p:stCondLst>
                                    <p:cond delay="0"/>
                                  </p:stCondLst>
                                  <p:childTnLst>
                                    <p:set>
                                      <p:cBhvr>
                                        <p:cTn id="116" dur="1" fill="hold">
                                          <p:stCondLst>
                                            <p:cond delay="0"/>
                                          </p:stCondLst>
                                        </p:cTn>
                                        <p:tgtEl>
                                          <p:spTgt spid="14">
                                            <p:txEl>
                                              <p:pRg st="10" end="10"/>
                                            </p:txEl>
                                          </p:spTgt>
                                        </p:tgtEl>
                                        <p:attrNameLst>
                                          <p:attrName>style.visibility</p:attrName>
                                        </p:attrNameLst>
                                      </p:cBhvr>
                                      <p:to>
                                        <p:strVal val="visible"/>
                                      </p:to>
                                    </p:set>
                                    <p:animEffect transition="in" filter="fade">
                                      <p:cBhvr>
                                        <p:cTn id="117" dur="500"/>
                                        <p:tgtEl>
                                          <p:spTgt spid="1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90" grpId="0" animBg="1"/>
      <p:bldP spid="12" grpId="0" build="p" autoUpdateAnimBg="0"/>
      <p:bldP spid="14" grpId="0" build="p" autoUpdateAnimBg="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9"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20000"/>
              </a:spcBef>
            </a:pPr>
            <a:r>
              <a:rPr lang="en-US" sz="1800" dirty="0">
                <a:solidFill>
                  <a:srgbClr val="FFFFFF"/>
                </a:solidFill>
              </a:rPr>
              <a:t>Dr. George Wald</a:t>
            </a:r>
          </a:p>
          <a:p>
            <a:pPr algn="ctr">
              <a:spcBef>
                <a:spcPct val="20000"/>
              </a:spcBef>
            </a:pPr>
            <a:r>
              <a:rPr lang="en-US" sz="1800" dirty="0">
                <a:solidFill>
                  <a:srgbClr val="FFFFFF"/>
                </a:solidFill>
              </a:rPr>
              <a:t>Professor Emeritus of Biology, Harvard</a:t>
            </a:r>
          </a:p>
          <a:p>
            <a:pPr algn="ctr">
              <a:spcBef>
                <a:spcPct val="20000"/>
              </a:spcBef>
            </a:pPr>
            <a:r>
              <a:rPr lang="en-US" sz="1800" dirty="0">
                <a:solidFill>
                  <a:srgbClr val="FFFFFF"/>
                </a:solidFill>
              </a:rPr>
              <a:t>Nobel Prize winner in Biology, 1971</a:t>
            </a:r>
          </a:p>
        </p:txBody>
      </p:sp>
      <p:pic>
        <p:nvPicPr>
          <p:cNvPr id="372740"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a:spLocks noGrp="1"/>
          </p:cNvSpPr>
          <p:nvPr>
            <p:ph type="title"/>
          </p:nvPr>
        </p:nvSpPr>
        <p:spPr>
          <a:xfrm>
            <a:off x="0" y="87313"/>
            <a:ext cx="9144000" cy="533400"/>
          </a:xfrm>
        </p:spPr>
        <p:txBody>
          <a:bodyPr/>
          <a:lstStyle/>
          <a:p>
            <a:pPr eaLnBrk="1" hangingPunct="1"/>
            <a:r>
              <a:rPr lang="km-KH" altLang="en-US" sz="2800" dirty="0">
                <a:solidFill>
                  <a:schemeClr val="bg1"/>
                </a:solidFill>
                <a:latin typeface="Khmer OS Siemreap" panose="02000500000000020004" pitchFamily="2" charset="0"/>
                <a:cs typeface="Khmer OS Siemreap" panose="02000500000000020004" pitchFamily="2" charset="0"/>
              </a:rPr>
              <a:t> តើជីវិតមានដើមកំណើតដោយ ឧបទ្ទវហេតុមួយមែនទេ?</a:t>
            </a:r>
            <a:endParaRPr lang="en-US" altLang="en-US" sz="2400" dirty="0">
              <a:solidFill>
                <a:schemeClr val="bg1"/>
              </a:solidFill>
              <a:latin typeface="Khmer OS Siemreap" panose="02000500000000020004" pitchFamily="2" charset="0"/>
              <a:cs typeface="Khmer OS Siemreap" panose="02000500000000020004" pitchFamily="2" charset="0"/>
            </a:endParaRPr>
          </a:p>
        </p:txBody>
      </p:sp>
      <p:sp>
        <p:nvSpPr>
          <p:cNvPr id="8" name="Content Placeholder 2"/>
          <p:cNvSpPr txBox="1">
            <a:spLocks/>
          </p:cNvSpPr>
          <p:nvPr/>
        </p:nvSpPr>
        <p:spPr bwMode="auto">
          <a:xfrm>
            <a:off x="35496" y="852612"/>
            <a:ext cx="6096000" cy="58887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nSpc>
                <a:spcPts val="3200"/>
              </a:lnSpc>
            </a:pPr>
            <a:r>
              <a:rPr lang="en-US" altLang="en-US" sz="2400" dirty="0">
                <a:solidFill>
                  <a:schemeClr val="bg1"/>
                </a:solidFill>
                <a:latin typeface="Khmer OS Siemreap" panose="02000500000000020004" pitchFamily="2" charset="0"/>
                <a:cs typeface="Khmer OS Siemreap" panose="02000500000000020004" pitchFamily="2" charset="0"/>
              </a:rPr>
              <a:t>«</a:t>
            </a:r>
            <a:r>
              <a:rPr lang="km-KH" altLang="en-US" sz="2400" dirty="0">
                <a:solidFill>
                  <a:schemeClr val="bg1"/>
                </a:solidFill>
                <a:latin typeface="Khmer OS Siemreap" panose="02000500000000020004" pitchFamily="2" charset="0"/>
                <a:cs typeface="Khmer OS Siemreap" panose="02000500000000020004" pitchFamily="2" charset="0"/>
              </a:rPr>
              <a:t>មានតែការពន្យល់ពីរដែលអាចទៅរួចពីរបៀបដែលជីវិតកើតឡើង: ជំនាន់ដែលកើតឡើងដោយឯកឯង ដែលកើតឡើងចំពោះការវិវត្ដន៍ឬទង្វើនៃការបង្កើតដែលជាអធិធម្មជាតិរបស់ព្រះ ... មិនមានលទ្ធភាពផ្សេងទៀតទេ។​​​ ជំនាន់បង្កើតដោយឯកឯង គឺមិនត្រូវបានទទួលស្គាល់ដោយវិទ្យាសាស្រ្តកាលពី </a:t>
            </a:r>
            <a:r>
              <a:rPr lang="en-US" altLang="en-US" sz="2400" dirty="0">
                <a:solidFill>
                  <a:schemeClr val="bg1"/>
                </a:solidFill>
                <a:latin typeface="Khmer OS Siemreap" panose="02000500000000020004" pitchFamily="2" charset="0"/>
                <a:cs typeface="Khmer OS Siemreap" panose="02000500000000020004" pitchFamily="2" charset="0"/>
              </a:rPr>
              <a:t>120 </a:t>
            </a:r>
            <a:r>
              <a:rPr lang="km-KH" altLang="en-US" sz="2400" dirty="0">
                <a:solidFill>
                  <a:schemeClr val="bg1"/>
                </a:solidFill>
                <a:latin typeface="Khmer OS Siemreap" panose="02000500000000020004" pitchFamily="2" charset="0"/>
                <a:cs typeface="Khmer OS Siemreap" panose="02000500000000020004" pitchFamily="2" charset="0"/>
              </a:rPr>
              <a:t>ឆ្នាំមុនដោយលោក </a:t>
            </a:r>
            <a:r>
              <a:rPr lang="en-US" altLang="en-US" sz="2400" dirty="0">
                <a:solidFill>
                  <a:schemeClr val="bg1"/>
                </a:solidFill>
                <a:latin typeface="Khmer OS Siemreap" panose="02000500000000020004" pitchFamily="2" charset="0"/>
                <a:cs typeface="Khmer OS Siemreap" panose="02000500000000020004" pitchFamily="2" charset="0"/>
              </a:rPr>
              <a:t>Louis Pasteur </a:t>
            </a:r>
            <a:r>
              <a:rPr lang="km-KH" altLang="en-US" sz="2400" dirty="0">
                <a:solidFill>
                  <a:schemeClr val="bg1"/>
                </a:solidFill>
                <a:latin typeface="Khmer OS Siemreap" panose="02000500000000020004" pitchFamily="2" charset="0"/>
                <a:cs typeface="Khmer OS Siemreap" panose="02000500000000020004" pitchFamily="2" charset="0"/>
              </a:rPr>
              <a:t>និងអ្នកដទៃ។  ប៉ុន្តែ នោះគ្រាន់តែទុកឱ្យយើងដោយមានលទ្ធភាពតែមួយគត់មួយ ... ថា ជីវិតដែលបានកើតមកជាទង្វើនៃការបង្កើតជាអធិធម្មជាតិរបស់ព្រះ  ប៉ុ​ន្ដែខ្ញុំមិនអាចទទួលយកទស្សនវិជ្ជានោះបានទេ ព្រោះខ្ញុំមិនចង់ជឿលើព្រះ។  ដូច្នេះខ្ញុំជ្រើសរើសជឿថាអ្វីដែលខ្ញុំដឹងគឺជាវិទ្យាសាស្ត្រដែល មិនអាចទៅរួចទេ ការបង្កើតដោយឯកឯង ដឹកនាំទៅរកការវិវត្ត។ </a:t>
            </a:r>
            <a:r>
              <a:rPr lang="en-US" altLang="en-US" sz="2400" dirty="0">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4787" name="Picture 4" descr="foo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37275"/>
            <a:ext cx="91440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7" name="Picture 5" descr="evolution_of_man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752600"/>
            <a:ext cx="39624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8" name="Picture 6" descr="ear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1385888"/>
            <a:ext cx="3567113"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2"/>
          <p:cNvSpPr>
            <a:spLocks noGrp="1" noChangeArrowheads="1"/>
          </p:cNvSpPr>
          <p:nvPr>
            <p:ph type="ctrTitle"/>
          </p:nvPr>
        </p:nvSpPr>
        <p:spPr>
          <a:xfrm>
            <a:off x="-228600" y="304800"/>
            <a:ext cx="9601200" cy="1066800"/>
          </a:xfrm>
        </p:spPr>
        <p:txBody>
          <a:bodyPr/>
          <a:lstStyle/>
          <a:p>
            <a:pPr eaLnBrk="1" hangingPunct="1"/>
            <a:r>
              <a:rPr lang="km-KH" altLang="en-US" sz="4000" b="1" i="1" dirty="0">
                <a:solidFill>
                  <a:srgbClr val="FFFF00"/>
                </a:solidFill>
                <a:latin typeface="Khmer OS Siemreap" panose="02000500000000020004" pitchFamily="2" charset="0"/>
                <a:cs typeface="Khmer OS Siemreap" panose="02000500000000020004" pitchFamily="2" charset="0"/>
              </a:rPr>
              <a:t>ធ្វើការជ្រើសរើសរបស់អ្នក</a:t>
            </a:r>
            <a:r>
              <a:rPr lang="en-US" altLang="en-US" sz="4000" b="1" i="1" dirty="0">
                <a:solidFill>
                  <a:srgbClr val="FFFF00"/>
                </a:solidFill>
                <a:latin typeface="Khmer OS Siemreap" panose="02000500000000020004" pitchFamily="2" charset="0"/>
                <a:cs typeface="Khmer OS Siemreap" panose="02000500000000020004" pitchFamily="2" charset="0"/>
              </a:rPr>
              <a:t>:</a:t>
            </a:r>
            <a:r>
              <a:rPr lang="en-US" altLang="en-US" sz="4000" b="1" i="1" dirty="0">
                <a:solidFill>
                  <a:schemeClr val="bg1"/>
                </a:solidFill>
                <a:latin typeface="Khmer OS Siemreap" panose="02000500000000020004" pitchFamily="2" charset="0"/>
                <a:cs typeface="Khmer OS Siemreap" panose="02000500000000020004" pitchFamily="2" charset="0"/>
              </a:rPr>
              <a:t> </a:t>
            </a:r>
            <a:br>
              <a:rPr lang="en-US" altLang="en-US" sz="4000" b="1" i="1" dirty="0">
                <a:solidFill>
                  <a:schemeClr val="bg1"/>
                </a:solidFill>
                <a:latin typeface="Khmer OS Siemreap" panose="02000500000000020004" pitchFamily="2" charset="0"/>
                <a:cs typeface="Khmer OS Siemreap" panose="02000500000000020004" pitchFamily="2" charset="0"/>
              </a:rPr>
            </a:br>
            <a:r>
              <a:rPr lang="km-KH" altLang="en-US" sz="4000" b="1" i="1" dirty="0">
                <a:solidFill>
                  <a:schemeClr val="bg1"/>
                </a:solidFill>
                <a:latin typeface="Khmer OS Siemreap" panose="02000500000000020004" pitchFamily="2" charset="0"/>
                <a:cs typeface="Khmer OS Siemreap" panose="02000500000000020004" pitchFamily="2" charset="0"/>
              </a:rPr>
              <a:t>តើបានកើតឡើងយ៉ាងដូចម្តេច</a:t>
            </a:r>
            <a:r>
              <a:rPr lang="en-US" altLang="en-US" sz="4000" b="1" i="1" dirty="0">
                <a:solidFill>
                  <a:schemeClr val="bg1"/>
                </a:solidFill>
                <a:latin typeface="Khmer OS Siemreap" panose="02000500000000020004" pitchFamily="2" charset="0"/>
                <a:cs typeface="Khmer OS Siemreap" panose="02000500000000020004" pitchFamily="2" charset="0"/>
              </a:rPr>
              <a:t>?</a:t>
            </a:r>
            <a:endParaRPr lang="en-US" altLang="en-US" dirty="0">
              <a:solidFill>
                <a:schemeClr val="bg1"/>
              </a:solidFill>
              <a:latin typeface="Khmer OS Siemreap" panose="02000500000000020004" pitchFamily="2" charset="0"/>
              <a:cs typeface="Khmer OS Siemreap" panose="02000500000000020004" pitchFamily="2" charset="0"/>
            </a:endParaRPr>
          </a:p>
        </p:txBody>
      </p:sp>
      <p:sp>
        <p:nvSpPr>
          <p:cNvPr id="11" name="Rectangle 3"/>
          <p:cNvSpPr>
            <a:spLocks noGrp="1" noChangeArrowheads="1"/>
          </p:cNvSpPr>
          <p:nvPr>
            <p:ph type="subTitle" idx="1"/>
          </p:nvPr>
        </p:nvSpPr>
        <p:spPr>
          <a:xfrm>
            <a:off x="76200" y="4876800"/>
            <a:ext cx="4419600" cy="1066800"/>
          </a:xfrm>
        </p:spPr>
        <p:txBody>
          <a:bodyPr/>
          <a:lstStyle/>
          <a:p>
            <a:pPr eaLnBrk="1" hangingPunct="1"/>
            <a:r>
              <a:rPr lang="km-KH" altLang="en-US" b="1">
                <a:solidFill>
                  <a:schemeClr val="bg1"/>
                </a:solidFill>
                <a:latin typeface="Khmer OS Siemreap" panose="02000500000000020004" pitchFamily="2" charset="0"/>
                <a:cs typeface="Khmer OS Siemreap" panose="02000500000000020004" pitchFamily="2" charset="0"/>
              </a:rPr>
              <a:t>ដោយដំណើរការចែដន្យដែលគ្មានប្រាជ្ញា</a:t>
            </a:r>
            <a:r>
              <a:rPr lang="en-US" altLang="en-US" b="1">
                <a:solidFill>
                  <a:schemeClr val="bg1"/>
                </a:solidFill>
                <a:latin typeface="Khmer OS Siemreap" panose="02000500000000020004" pitchFamily="2" charset="0"/>
                <a:cs typeface="Khmer OS Siemreap" panose="02000500000000020004" pitchFamily="2" charset="0"/>
              </a:rPr>
              <a:t>?</a:t>
            </a:r>
          </a:p>
        </p:txBody>
      </p:sp>
      <p:sp>
        <p:nvSpPr>
          <p:cNvPr id="12" name="Rectangle 7"/>
          <p:cNvSpPr>
            <a:spLocks noChangeArrowheads="1"/>
          </p:cNvSpPr>
          <p:nvPr/>
        </p:nvSpPr>
        <p:spPr bwMode="auto">
          <a:xfrm>
            <a:off x="4495800" y="4876800"/>
            <a:ext cx="4419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eaLnBrk="1" hangingPunct="1">
              <a:buFontTx/>
              <a:buNone/>
            </a:pPr>
            <a:r>
              <a:rPr lang="km-KH" altLang="en-US" b="1">
                <a:solidFill>
                  <a:schemeClr val="bg1"/>
                </a:solidFill>
                <a:latin typeface="Khmer OS Siemreap" panose="02000500000000020004" pitchFamily="2" charset="0"/>
                <a:cs typeface="Khmer OS Siemreap" panose="02000500000000020004" pitchFamily="2" charset="0"/>
              </a:rPr>
              <a:t>ឬ ដោយ រចនាពី ប្រាជ្ញា</a:t>
            </a:r>
          </a:p>
          <a:p>
            <a:pPr algn="ctr" eaLnBrk="1" hangingPunct="1">
              <a:buFontTx/>
              <a:buNone/>
            </a:pPr>
            <a:r>
              <a:rPr lang="km-KH" altLang="en-US" b="1">
                <a:solidFill>
                  <a:schemeClr val="bg1"/>
                </a:solidFill>
                <a:latin typeface="Khmer OS Siemreap" panose="02000500000000020004" pitchFamily="2" charset="0"/>
                <a:cs typeface="Khmer OS Siemreap" panose="02000500000000020004" pitchFamily="2" charset="0"/>
              </a:rPr>
              <a:t>ញ្ញាណព្រះជាម្ចាស់</a:t>
            </a:r>
            <a:r>
              <a:rPr lang="en-US" altLang="en-US" b="1">
                <a:solidFill>
                  <a:schemeClr val="bg1"/>
                </a:solidFill>
                <a:latin typeface="Khmer OS Siemreap" panose="02000500000000020004" pitchFamily="2" charset="0"/>
                <a:cs typeface="Khmer OS Siemreap" panose="02000500000000020004" pitchFamily="2" charset="0"/>
              </a:rPr>
              <a:t>?</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25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ntr" presetSubtype="0" fill="hold" nodeType="clickEffect">
                                  <p:stCondLst>
                                    <p:cond delay="0"/>
                                  </p:stCondLst>
                                  <p:childTnLst>
                                    <p:set>
                                      <p:cBhvr>
                                        <p:cTn id="10" dur="1" fill="hold">
                                          <p:stCondLst>
                                            <p:cond delay="0"/>
                                          </p:stCondLst>
                                        </p:cTn>
                                        <p:tgtEl>
                                          <p:spTgt spid="125958"/>
                                        </p:tgtEl>
                                        <p:attrNameLst>
                                          <p:attrName>style.visibility</p:attrName>
                                        </p:attrNameLst>
                                      </p:cBhvr>
                                      <p:to>
                                        <p:strVal val="visible"/>
                                      </p:to>
                                    </p:set>
                                    <p:animEffect transition="in" filter="dissolve">
                                      <p:cBhvr>
                                        <p:cTn id="11" dur="500"/>
                                        <p:tgtEl>
                                          <p:spTgt spid="125958"/>
                                        </p:tgtEl>
                                      </p:cBhvr>
                                    </p:animEffect>
                                  </p:childTnLst>
                                </p:cTn>
                              </p:par>
                              <p:par>
                                <p:cTn id="12" presetID="1" presetClass="entr" presetSubtype="0" fill="hold" grpId="0" nodeType="withEffect">
                                  <p:stCondLst>
                                    <p:cond delay="0"/>
                                  </p:stCondLst>
                                  <p:childTnLst>
                                    <p:set>
                                      <p:cBhvr>
                                        <p:cTn id="13" dur="1" fill="hold">
                                          <p:stCondLst>
                                            <p:cond delay="499"/>
                                          </p:stCondLst>
                                        </p:cTn>
                                        <p:tgtEl>
                                          <p:spTgt spid="11">
                                            <p:txEl>
                                              <p:pRg st="0" end="0"/>
                                            </p:txEl>
                                          </p:spTgt>
                                        </p:tgtEl>
                                        <p:attrNameLst>
                                          <p:attrName>style.visibility</p:attrName>
                                        </p:attrNameLst>
                                      </p:cBhvr>
                                      <p:to>
                                        <p:strVal val="visible"/>
                                      </p:to>
                                    </p:set>
                                  </p:childTnLst>
                                </p:cTn>
                              </p:par>
                              <p:par>
                                <p:cTn id="14" presetID="9" presetClass="entr" presetSubtype="0" fill="hold" grpId="0" nodeType="withEffect">
                                  <p:stCondLst>
                                    <p:cond delay="0"/>
                                  </p:stCondLst>
                                  <p:childTnLst>
                                    <p:set>
                                      <p:cBhvr>
                                        <p:cTn id="15" dur="1" fill="hold">
                                          <p:stCondLst>
                                            <p:cond delay="0"/>
                                          </p:stCondLst>
                                        </p:cTn>
                                        <p:tgtEl>
                                          <p:spTgt spid="12">
                                            <p:txEl>
                                              <p:pRg st="0" end="0"/>
                                            </p:txEl>
                                          </p:spTgt>
                                        </p:tgtEl>
                                        <p:attrNameLst>
                                          <p:attrName>style.visibility</p:attrName>
                                        </p:attrNameLst>
                                      </p:cBhvr>
                                      <p:to>
                                        <p:strVal val="visible"/>
                                      </p:to>
                                    </p:set>
                                    <p:animEffect transition="in" filter="dissolve">
                                      <p:cBhvr>
                                        <p:cTn id="16" dur="500"/>
                                        <p:tgtEl>
                                          <p:spTgt spid="12">
                                            <p:txEl>
                                              <p:pRg st="0" end="0"/>
                                            </p:txEl>
                                          </p:spTgt>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Effect transition="in" filter="dissolve">
                                      <p:cBhvr>
                                        <p:cTn id="19"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autoUpdateAnimBg="0"/>
      <p:bldP spid="12"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5074" name="Rectangle 2"/>
          <p:cNvSpPr>
            <a:spLocks noGrp="1" noChangeArrowheads="1"/>
          </p:cNvSpPr>
          <p:nvPr>
            <p:ph type="title"/>
          </p:nvPr>
        </p:nvSpPr>
        <p:spPr/>
        <p:txBody>
          <a:bodyPr/>
          <a:lstStyle/>
          <a:p>
            <a:pPr eaLnBrk="1" hangingPunct="1">
              <a:defRPr/>
            </a:pPr>
            <a:r>
              <a:rPr lang="en-US">
                <a:cs typeface="+mj-cs"/>
              </a:rPr>
              <a:t>AiG Web Address 00439</a:t>
            </a:r>
          </a:p>
        </p:txBody>
      </p:sp>
      <p:sp>
        <p:nvSpPr>
          <p:cNvPr id="2435075" name="Freeform 3"/>
          <p:cNvSpPr>
            <a:spLocks/>
          </p:cNvSpPr>
          <p:nvPr/>
        </p:nvSpPr>
        <p:spPr bwMode="auto">
          <a:xfrm>
            <a:off x="0" y="44624"/>
            <a:ext cx="9144000"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a:lstStyle/>
          <a:p>
            <a:pPr algn="ctr">
              <a:spcBef>
                <a:spcPct val="50000"/>
              </a:spcBef>
              <a:defRPr/>
            </a:pPr>
            <a:endParaRPr lang="en-US" sz="2800" b="1">
              <a:solidFill>
                <a:srgbClr val="000000"/>
              </a:solidFill>
              <a:cs typeface="+mn-cs"/>
            </a:endParaRPr>
          </a:p>
        </p:txBody>
      </p:sp>
      <p:sp>
        <p:nvSpPr>
          <p:cNvPr id="5" name="Rectangle 2"/>
          <p:cNvSpPr txBox="1">
            <a:spLocks noChangeArrowheads="1"/>
          </p:cNvSpPr>
          <p:nvPr/>
        </p:nvSpPr>
        <p:spPr bwMode="auto">
          <a:xfrm>
            <a:off x="0" y="548888"/>
            <a:ext cx="9144000" cy="1872000"/>
          </a:xfrm>
          <a:prstGeom prst="rect">
            <a:avLst/>
          </a:prstGeom>
          <a:solidFill>
            <a:schemeClr val="tx1"/>
          </a:solidFill>
          <a:ln>
            <a:noFill/>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Arial"/>
                <a:ea typeface="MS PGothic" panose="020B0600070205080204"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2pPr>
            <a:lvl3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3pPr>
            <a:lvl4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4pPr>
            <a:lvl5pPr algn="ctr" rtl="0" eaLnBrk="0" fontAlgn="base" hangingPunct="0">
              <a:spcBef>
                <a:spcPct val="0"/>
              </a:spcBef>
              <a:spcAft>
                <a:spcPct val="0"/>
              </a:spcAft>
              <a:defRPr sz="4400">
                <a:solidFill>
                  <a:schemeClr val="tx2"/>
                </a:solidFill>
                <a:latin typeface="Arial" charset="0"/>
                <a:ea typeface="MS PGothic" panose="020B0600070205080204" pitchFamily="34" charset="-128"/>
                <a:cs typeface="Arial" panose="020B0604020202020204" pitchFamily="34"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eaLnBrk="1" hangingPunct="1"/>
            <a:r>
              <a:rPr lang="km-KH" altLang="en-US" sz="4000" b="1" i="1" kern="0" dirty="0">
                <a:solidFill>
                  <a:schemeClr val="bg1"/>
                </a:solidFill>
                <a:latin typeface="Khmer OS Siemreap" panose="02000500000000020004" pitchFamily="2" charset="0"/>
                <a:cs typeface="Khmer OS Siemreap" panose="02000500000000020004" pitchFamily="2" charset="0"/>
              </a:rPr>
              <a:t>សូមចូលមើល ចម្លើយ នៅក្នុង លោកុប្បតិ្ត </a:t>
            </a:r>
          </a:p>
          <a:p>
            <a:pPr eaLnBrk="1" hangingPunct="1"/>
            <a:r>
              <a:rPr lang="km-KH" altLang="en-US" sz="4000" b="1" i="1" kern="0" dirty="0">
                <a:solidFill>
                  <a:schemeClr val="bg1"/>
                </a:solidFill>
                <a:latin typeface="Khmer OS Siemreap" panose="02000500000000020004" pitchFamily="2" charset="0"/>
                <a:cs typeface="Khmer OS Siemreap" panose="02000500000000020004" pitchFamily="2" charset="0"/>
              </a:rPr>
              <a:t>ដែលនៅក្នុងគេហទំព័រៈ</a:t>
            </a:r>
            <a:endParaRPr lang="en-US" altLang="en-US" kern="0" dirty="0">
              <a:solidFill>
                <a:schemeClr val="bg1"/>
              </a:solidFill>
              <a:latin typeface="Khmer OS Siemreap" panose="02000500000000020004" pitchFamily="2" charset="0"/>
              <a:cs typeface="Khmer OS Siemreap" panose="02000500000000020004" pitchFamily="2" charset="0"/>
            </a:endParaRPr>
          </a:p>
        </p:txBody>
      </p:sp>
    </p:spTree>
  </p:cSld>
  <p:clrMapOvr>
    <a:masterClrMapping/>
  </p:clrMapOvr>
  <p:transition spd="med"/>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Title 1"/>
          <p:cNvSpPr>
            <a:spLocks noGrp="1"/>
          </p:cNvSpPr>
          <p:nvPr>
            <p:ph type="title"/>
          </p:nvPr>
        </p:nvSpPr>
        <p:spPr>
          <a:xfrm>
            <a:off x="9144000" y="1417638"/>
            <a:ext cx="2678113" cy="2522537"/>
          </a:xfrm>
        </p:spPr>
        <p:txBody>
          <a:bodyPr/>
          <a:lstStyle/>
          <a:p>
            <a:pPr algn="r"/>
            <a:r>
              <a:rPr lang="en-US">
                <a:latin typeface="Arial" charset="0"/>
              </a:rPr>
              <a:t>Black</a:t>
            </a:r>
          </a:p>
        </p:txBody>
      </p:sp>
    </p:spTree>
  </p:cSld>
  <p:clrMapOvr>
    <a:masterClrMapping/>
  </p:clrMapOvr>
  <p:transition spd="med">
    <p:randomBar dir="vert"/>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183297" name="Rectangle 1026"/>
          <p:cNvSpPr>
            <a:spLocks noGrp="1" noChangeArrowheads="1"/>
          </p:cNvSpPr>
          <p:nvPr>
            <p:ph type="ctrTitle"/>
          </p:nvPr>
        </p:nvSpPr>
        <p:spPr>
          <a:xfrm>
            <a:off x="0" y="6172200"/>
            <a:ext cx="9144000" cy="685800"/>
          </a:xfrm>
          <a:solidFill>
            <a:schemeClr val="bg1"/>
          </a:solidFill>
        </p:spPr>
        <p:txBody>
          <a:bodyPr/>
          <a:lstStyle/>
          <a:p>
            <a:pPr eaLnBrk="1" hangingPunct="1">
              <a:defRPr/>
            </a:pPr>
            <a:r>
              <a:rPr lang="km-KH" sz="2800" b="1" dirty="0">
                <a:solidFill>
                  <a:srgbClr val="FFFFFF"/>
                </a:solidFill>
                <a:latin typeface="Khmer OS Battambang" panose="02000500000000020004" pitchFamily="2" charset="0"/>
                <a:cs typeface="Khmer OS Battambang" panose="02000500000000020004" pitchFamily="2" charset="0"/>
              </a:rPr>
              <a:t>ការបង្កើត </a:t>
            </a:r>
            <a:r>
              <a:rPr lang="en-US" sz="2800" b="1" dirty="0">
                <a:solidFill>
                  <a:srgbClr val="FFFFFF"/>
                </a:solidFill>
                <a:latin typeface="Khmer OS Battambang" panose="02000500000000020004" pitchFamily="2" charset="0"/>
                <a:cs typeface="Khmer OS Battambang" panose="02000500000000020004" pitchFamily="2" charset="0"/>
              </a:rPr>
              <a:t>• </a:t>
            </a:r>
            <a:r>
              <a:rPr lang="en-US" sz="2800" b="1" dirty="0">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1178103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5" name="Rectangle 2"/>
          <p:cNvSpPr>
            <a:spLocks noGrp="1" noChangeArrowheads="1"/>
          </p:cNvSpPr>
          <p:nvPr>
            <p:ph type="ctrTitle"/>
          </p:nvPr>
        </p:nvSpPr>
        <p:spPr>
          <a:xfrm>
            <a:off x="0" y="228600"/>
            <a:ext cx="3581400" cy="2895600"/>
          </a:xfrm>
        </p:spPr>
        <p:txBody>
          <a:bodyPr/>
          <a:lstStyle/>
          <a:p>
            <a:pPr eaLnBrk="1" hangingPunct="1"/>
            <a:r>
              <a:rPr lang="km-KH" altLang="en-US" sz="4000" b="1" i="1" dirty="0">
                <a:solidFill>
                  <a:schemeClr val="bg1"/>
                </a:solidFill>
                <a:latin typeface="Khmer OS Siemreap" panose="02000500000000020004" pitchFamily="2" charset="0"/>
                <a:cs typeface="Khmer OS Siemreap" panose="02000500000000020004" pitchFamily="2" charset="0"/>
              </a:rPr>
              <a:t>ការត្រួតពិនិត្យ</a:t>
            </a:r>
            <a:br>
              <a:rPr lang="km-KH" altLang="en-US" sz="4000" b="1" i="1" dirty="0">
                <a:solidFill>
                  <a:schemeClr val="bg1"/>
                </a:solidFill>
                <a:latin typeface="Khmer OS Siemreap" panose="02000500000000020004" pitchFamily="2" charset="0"/>
                <a:cs typeface="Khmer OS Siemreap" panose="02000500000000020004" pitchFamily="2" charset="0"/>
              </a:rPr>
            </a:br>
            <a:r>
              <a:rPr lang="km-KH" altLang="en-US" sz="4000" b="1" i="1" dirty="0">
                <a:solidFill>
                  <a:schemeClr val="bg1"/>
                </a:solidFill>
                <a:latin typeface="Khmer OS Siemreap" panose="02000500000000020004" pitchFamily="2" charset="0"/>
                <a:cs typeface="Khmer OS Siemreap" panose="02000500000000020004" pitchFamily="2" charset="0"/>
              </a:rPr>
              <a:t>ល្បីល្បាញ</a:t>
            </a:r>
            <a:endParaRPr lang="en-US" sz="4000" dirty="0">
              <a:solidFill>
                <a:schemeClr val="bg1"/>
              </a:solidFill>
              <a:latin typeface="Arial" charset="0"/>
            </a:endParaRPr>
          </a:p>
        </p:txBody>
      </p:sp>
      <p:pic>
        <p:nvPicPr>
          <p:cNvPr id="15363" name="Picture 3" descr="2087042"/>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3254375"/>
            <a:ext cx="58674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4" name="Rectangle 4"/>
          <p:cNvSpPr>
            <a:spLocks noGrp="1" noChangeArrowheads="1"/>
          </p:cNvSpPr>
          <p:nvPr>
            <p:ph type="subTitle" idx="1"/>
          </p:nvPr>
        </p:nvSpPr>
        <p:spPr>
          <a:xfrm>
            <a:off x="3581400" y="457200"/>
            <a:ext cx="5239072" cy="5638800"/>
          </a:xfrm>
          <a:noFill/>
          <a:ln>
            <a:noFill/>
          </a:ln>
        </p:spPr>
        <p:txBody>
          <a:bodyPr vert="horz" wrap="square" lIns="91440" tIns="45720" rIns="91440" bIns="45720" numCol="1" anchor="t" anchorCtr="0" compatLnSpc="1">
            <a:prstTxWarp prst="textNoShape">
              <a:avLst/>
            </a:prstTxWarp>
          </a:bodyPr>
          <a:lstStyle/>
          <a:p>
            <a:pPr eaLnBrk="1" hangingPunct="1">
              <a:defRPr/>
            </a:pPr>
            <a:r>
              <a:rPr lang="ru-RU" altLang="ja-JP" b="1" dirty="0">
                <a:solidFill>
                  <a:schemeClr val="bg1"/>
                </a:solidFill>
                <a:effectLst>
                  <a:glow rad="228600">
                    <a:schemeClr val="tx1"/>
                  </a:glow>
                </a:effectLst>
                <a:latin typeface="Arial" charset="0"/>
                <a:cs typeface="Khmer OS Battambang" panose="02000500000000020004" pitchFamily="2" charset="0"/>
              </a:rPr>
              <a:t>“</a:t>
            </a: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លោក</a:t>
            </a:r>
            <a:r>
              <a:rPr lang="en-US"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Francis Collins </a:t>
            </a:r>
            <a:endPar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a:p>
            <a:pPr eaLnBrk="1" hangingPunct="1">
              <a:defRPr/>
            </a:pP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បានសរសេរ នូវទីបន្ទាល់ផ្ទាល់ខ្លួនដ៏អស្ចារ្យមួយ​ អំពីភាពចុះសម្រុងនៃព្រះជាម្ចាស់ និង វិទ្យាសាស្រ្ត។ ការពន្យល់របស់គាត់អំពី  </a:t>
            </a:r>
            <a:r>
              <a:rPr lang="en-US"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DNA</a:t>
            </a: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 ជាសៀវភៅណែនាំរបស់ព្រះជាម្ចាស់គឺជាការបញ្ចុះ​ បញ្ចូល។</a:t>
            </a:r>
          </a:p>
          <a:p>
            <a:pPr eaLnBrk="1" hangingPunct="1">
              <a:defRPr/>
            </a:pPr>
            <a:r>
              <a:rPr lang="km-KH" altLang="ja-JP" b="1" dirty="0">
                <a:solidFill>
                  <a:schemeClr val="bg1"/>
                </a:solidFill>
                <a:effectLst>
                  <a:glow rad="228600">
                    <a:schemeClr val="tx1"/>
                  </a:glow>
                </a:effectLst>
                <a:latin typeface="Khmer OS Battambang" panose="02000500000000020004" pitchFamily="2" charset="0"/>
                <a:cs typeface="Khmer OS Battambang" panose="02000500000000020004" pitchFamily="2" charset="0"/>
              </a:rPr>
              <a:t>ការពន្យល់របស់គាត់អំពី សេចក្តីជំនឿផ្ទាល់ខ្លួនរបស់គាត់ គឺវាគួរ ឲ្យចាប់អារម្មណ៍អានណាស់»</a:t>
            </a:r>
            <a:endParaRPr lang="en-US" b="1" dirty="0">
              <a:solidFill>
                <a:schemeClr val="bg1"/>
              </a:solidFill>
              <a:effectLst>
                <a:glow rad="228600">
                  <a:schemeClr val="tx1"/>
                </a:glow>
              </a:effectLst>
              <a:latin typeface="Khmer OS Battambang" panose="02000500000000020004" pitchFamily="2" charset="0"/>
              <a:cs typeface="Khmer OS Battambang" panose="02000500000000020004" pitchFamily="2" charset="0"/>
            </a:endParaRPr>
          </a:p>
        </p:txBody>
      </p:sp>
      <p:sp>
        <p:nvSpPr>
          <p:cNvPr id="15365" name="Rectangle 5"/>
          <p:cNvSpPr>
            <a:spLocks noChangeArrowheads="1"/>
          </p:cNvSpPr>
          <p:nvPr/>
        </p:nvSpPr>
        <p:spPr bwMode="auto">
          <a:xfrm>
            <a:off x="3352800" y="6096000"/>
            <a:ext cx="574198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algn="ctr" eaLnBrk="1" hangingPunct="1">
              <a:spcBef>
                <a:spcPct val="20000"/>
              </a:spcBef>
            </a:pPr>
            <a:r>
              <a:rPr lang="en-US" sz="3200" b="1">
                <a:solidFill>
                  <a:schemeClr val="bg1"/>
                </a:solidFill>
                <a:effectLst>
                  <a:glow rad="228600">
                    <a:schemeClr val="tx1"/>
                  </a:glow>
                </a:effectLst>
                <a:cs typeface="Arial"/>
              </a:rPr>
              <a:t>–Newt Gingrich</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Effect transition="in" filter="dissolve">
                                      <p:cBhvr>
                                        <p:cTn id="7" dur="500"/>
                                        <p:tgtEl>
                                          <p:spTgt spid="1536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5364">
                                            <p:txEl>
                                              <p:pRg st="1" end="1"/>
                                            </p:txEl>
                                          </p:spTgt>
                                        </p:tgtEl>
                                        <p:attrNameLst>
                                          <p:attrName>style.visibility</p:attrName>
                                        </p:attrNameLst>
                                      </p:cBhvr>
                                      <p:to>
                                        <p:strVal val="visible"/>
                                      </p:to>
                                    </p:set>
                                    <p:animEffect transition="in" filter="dissolve">
                                      <p:cBhvr>
                                        <p:cTn id="12" dur="500"/>
                                        <p:tgtEl>
                                          <p:spTgt spid="1536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5364">
                                            <p:txEl>
                                              <p:pRg st="2" end="2"/>
                                            </p:txEl>
                                          </p:spTgt>
                                        </p:tgtEl>
                                        <p:attrNameLst>
                                          <p:attrName>style.visibility</p:attrName>
                                        </p:attrNameLst>
                                      </p:cBhvr>
                                      <p:to>
                                        <p:strVal val="visible"/>
                                      </p:to>
                                    </p:set>
                                    <p:animEffect transition="in" filter="dissolve">
                                      <p:cBhvr>
                                        <p:cTn id="17" dur="500"/>
                                        <p:tgtEl>
                                          <p:spTgt spid="1536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5365"/>
                                        </p:tgtEl>
                                        <p:attrNameLst>
                                          <p:attrName>style.visibility</p:attrName>
                                        </p:attrNameLst>
                                      </p:cBhvr>
                                      <p:to>
                                        <p:strVal val="visible"/>
                                      </p:to>
                                    </p:set>
                                    <p:animEffect transition="in" filter="dissolve">
                                      <p:cBhvr>
                                        <p:cTn id="22" dur="500"/>
                                        <p:tgtEl>
                                          <p:spTgt spid="15365"/>
                                        </p:tgtEl>
                                      </p:cBhvr>
                                    </p:animEffect>
                                  </p:childTnLst>
                                </p:cTn>
                              </p:par>
                            </p:childTnLst>
                          </p:cTn>
                        </p:par>
                        <p:par>
                          <p:cTn id="23" fill="hold" nodeType="afterGroup">
                            <p:stCondLst>
                              <p:cond delay="500"/>
                            </p:stCondLst>
                            <p:childTnLst>
                              <p:par>
                                <p:cTn id="24" presetID="9" presetClass="entr" presetSubtype="0" fill="hold" nodeType="afterEffect">
                                  <p:stCondLst>
                                    <p:cond delay="0"/>
                                  </p:stCondLst>
                                  <p:childTnLst>
                                    <p:set>
                                      <p:cBhvr>
                                        <p:cTn id="25" dur="1" fill="hold">
                                          <p:stCondLst>
                                            <p:cond delay="0"/>
                                          </p:stCondLst>
                                        </p:cTn>
                                        <p:tgtEl>
                                          <p:spTgt spid="15363"/>
                                        </p:tgtEl>
                                        <p:attrNameLst>
                                          <p:attrName>style.visibility</p:attrName>
                                        </p:attrNameLst>
                                      </p:cBhvr>
                                      <p:to>
                                        <p:strVal val="visible"/>
                                      </p:to>
                                    </p:set>
                                    <p:animEffect transition="in" filter="dissolve">
                                      <p:cBhvr>
                                        <p:cTn id="26" dur="500"/>
                                        <p:tgtEl>
                                          <p:spTgt spid="153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p:bldP spid="15365" grpId="0"/>
    </p:bld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28"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1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9.xml><?xml version="1.0" encoding="utf-8"?>
<a:theme xmlns:a="http://schemas.openxmlformats.org/drawingml/2006/main" name="2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Calm Seas">
  <a:themeElements>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fontScheme name="Calm Seas">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08" charset="0"/>
          </a:defRPr>
        </a:defPPr>
      </a:lstStyle>
    </a:lnDef>
  </a:objectDefaults>
  <a:extraClrSchemeLst>
    <a:extraClrScheme>
      <a:clrScheme name="Calm Seas 1">
        <a:dk1>
          <a:srgbClr val="010199"/>
        </a:dk1>
        <a:lt1>
          <a:srgbClr val="FFFFFF"/>
        </a:lt1>
        <a:dk2>
          <a:srgbClr val="A2B3DD"/>
        </a:dk2>
        <a:lt2>
          <a:srgbClr val="FFFFFF"/>
        </a:lt2>
        <a:accent1>
          <a:srgbClr val="33CCCC"/>
        </a:accent1>
        <a:accent2>
          <a:srgbClr val="00C600"/>
        </a:accent2>
        <a:accent3>
          <a:srgbClr val="CED6EB"/>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Calm Seas 2">
        <a:dk1>
          <a:srgbClr val="000066"/>
        </a:dk1>
        <a:lt1>
          <a:srgbClr val="FFFFFF"/>
        </a:lt1>
        <a:dk2>
          <a:srgbClr val="A2B3DD"/>
        </a:dk2>
        <a:lt2>
          <a:srgbClr val="FFFFFF"/>
        </a:lt2>
        <a:accent1>
          <a:srgbClr val="6666FF"/>
        </a:accent1>
        <a:accent2>
          <a:srgbClr val="9999FF"/>
        </a:accent2>
        <a:accent3>
          <a:srgbClr val="CED6EB"/>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alm Seas 3">
        <a:dk1>
          <a:srgbClr val="000000"/>
        </a:dk1>
        <a:lt1>
          <a:srgbClr val="FFFFFF"/>
        </a:lt1>
        <a:dk2>
          <a:srgbClr val="A2B3DD"/>
        </a:dk2>
        <a:lt2>
          <a:srgbClr val="FFFFFF"/>
        </a:lt2>
        <a:accent1>
          <a:srgbClr val="FF6600"/>
        </a:accent1>
        <a:accent2>
          <a:srgbClr val="FFCC00"/>
        </a:accent2>
        <a:accent3>
          <a:srgbClr val="CED6EB"/>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Calm Seas 4">
        <a:dk1>
          <a:srgbClr val="003366"/>
        </a:dk1>
        <a:lt1>
          <a:srgbClr val="FFFFFF"/>
        </a:lt1>
        <a:dk2>
          <a:srgbClr val="A2B3DD"/>
        </a:dk2>
        <a:lt2>
          <a:srgbClr val="FFFFFF"/>
        </a:lt2>
        <a:accent1>
          <a:srgbClr val="9966FF"/>
        </a:accent1>
        <a:accent2>
          <a:srgbClr val="00CC66"/>
        </a:accent2>
        <a:accent3>
          <a:srgbClr val="CED6EB"/>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2004:Templates:Presentations:Content:Project Post-Mortem</Template>
  <TotalTime>2886</TotalTime>
  <Words>6055</Words>
  <Application>Microsoft Macintosh PowerPoint</Application>
  <PresentationFormat>On-screen Show (4:3)</PresentationFormat>
  <Paragraphs>721</Paragraphs>
  <Slides>87</Slides>
  <Notes>79</Notes>
  <HiddenSlides>0</HiddenSlides>
  <MMClips>0</MMClips>
  <ScaleCrop>false</ScaleCrop>
  <HeadingPairs>
    <vt:vector size="8" baseType="variant">
      <vt:variant>
        <vt:lpstr>Fonts Used</vt:lpstr>
      </vt:variant>
      <vt:variant>
        <vt:i4>19</vt:i4>
      </vt:variant>
      <vt:variant>
        <vt:lpstr>Theme</vt:lpstr>
      </vt:variant>
      <vt:variant>
        <vt:i4>19</vt:i4>
      </vt:variant>
      <vt:variant>
        <vt:lpstr>Embedded OLE Servers</vt:lpstr>
      </vt:variant>
      <vt:variant>
        <vt:i4>1</vt:i4>
      </vt:variant>
      <vt:variant>
        <vt:lpstr>Slide Titles</vt:lpstr>
      </vt:variant>
      <vt:variant>
        <vt:i4>87</vt:i4>
      </vt:variant>
    </vt:vector>
  </HeadingPairs>
  <TitlesOfParts>
    <vt:vector size="126" baseType="lpstr">
      <vt:lpstr>Khmer CN Phnom Sampao</vt:lpstr>
      <vt:lpstr>ＭＳ Ｐゴシック</vt:lpstr>
      <vt:lpstr>ＭＳ Ｐゴシック</vt:lpstr>
      <vt:lpstr>宋体</vt:lpstr>
      <vt:lpstr>宋体</vt:lpstr>
      <vt:lpstr>ヒラギノ角ゴ Pro W3</vt:lpstr>
      <vt:lpstr>Arial</vt:lpstr>
      <vt:lpstr>Calibri</vt:lpstr>
      <vt:lpstr>Futura Condensed</vt:lpstr>
      <vt:lpstr>Geneva</vt:lpstr>
      <vt:lpstr>Georgia</vt:lpstr>
      <vt:lpstr>Gill Sans</vt:lpstr>
      <vt:lpstr>Khmer OS Battambang</vt:lpstr>
      <vt:lpstr>Khmer OS Siemreap</vt:lpstr>
      <vt:lpstr>Monotype Sorts</vt:lpstr>
      <vt:lpstr>Tahoma</vt:lpstr>
      <vt:lpstr>Times New Roman</vt:lpstr>
      <vt:lpstr>Verdana</vt:lpstr>
      <vt:lpstr>Wingdings</vt:lpstr>
      <vt:lpstr>Blank Presentation</vt:lpstr>
      <vt:lpstr>1_Default Design</vt:lpstr>
      <vt:lpstr>Orbit</vt:lpstr>
      <vt:lpstr>Calm Seas</vt:lpstr>
      <vt:lpstr>Default Design</vt:lpstr>
      <vt:lpstr>Chocolate</vt:lpstr>
      <vt:lpstr>1_Blank Presentation</vt:lpstr>
      <vt:lpstr>10_Default Design</vt:lpstr>
      <vt:lpstr>1_Calm Seas</vt:lpstr>
      <vt:lpstr>2_Default Design</vt:lpstr>
      <vt:lpstr>3_Default Design</vt:lpstr>
      <vt:lpstr>12_Default Design</vt:lpstr>
      <vt:lpstr>Bullets</vt:lpstr>
      <vt:lpstr>1_Office Theme</vt:lpstr>
      <vt:lpstr>1_Orbit</vt:lpstr>
      <vt:lpstr>11_Default Design</vt:lpstr>
      <vt:lpstr>13_Default Design</vt:lpstr>
      <vt:lpstr>Office Theme</vt:lpstr>
      <vt:lpstr>2_Orbit</vt:lpstr>
      <vt:lpstr>Chart</vt:lpstr>
      <vt:lpstr>ការបង្កើត?</vt:lpstr>
      <vt:lpstr>សំណួរ​អំពី ប្រភពដើម Questions About Origins</vt:lpstr>
      <vt:lpstr>Enuma Elish ("When on High")</vt:lpstr>
      <vt:lpstr>រឿងរ៉ាវដទៃពីរទៀតអំពី Sumerian</vt:lpstr>
      <vt:lpstr>ការការពារថ្មី  នៃការវិវត្តន៍ តាមទ្រឹស្តី</vt:lpstr>
      <vt:lpstr>ការអង្កេត ជាទូទៅ</vt:lpstr>
      <vt:lpstr>តើ Collins ជាអ្នកណា?</vt:lpstr>
      <vt:lpstr>ការថ្វាយទាំងអស់របស់គាត់</vt:lpstr>
      <vt:lpstr>ការត្រួតពិនិត្យ ល្បីល្បាញ</vt:lpstr>
      <vt:lpstr>Atheism</vt:lpstr>
      <vt:lpstr>វិសាលភាពនៃទស្សនៈ </vt:lpstr>
      <vt:lpstr>វិសាលភាពនៃទស្សនៈ </vt:lpstr>
      <vt:lpstr>វិសាលភាពនៃទស្សនៈ </vt:lpstr>
      <vt:lpstr>PowerPoint Presentation</vt:lpstr>
      <vt:lpstr>ក្រុមជំនុំគ្រីស្ទសាសនា បញ្ជាក់ឡើងវិញជាថ្មី  ពីការវិវត្តន៍នៃការអប់រំ​​​​​​​​​​​​​​​​​​​​​​​​​​​​​​​​​​​​​​​​​​​​​​​​​​​​​​​​​​​​​​​​​​​​​​​​​​​​​​​​​​​​​​​​​​​​​​​​​​​​​​​​​​​​​​​​​​​​​​​​​​​​​​​​​​​​​​​​​​​​​</vt:lpstr>
      <vt:lpstr>PowerPoint Presentation</vt:lpstr>
      <vt:lpstr>ក្រុមជំនុំគ្រីស្ទសាសនា បញ្ជាក់ឡើងវិញជាថ្មី  ពីការវិវត្តន៍នៃការអប់រំ​​​​​​​​​​​​​​​​​​​​​​​​​​​​​​​​​​​​​​​​​​​​​​​​​​​​​​​​​​​​​​​​​​​​​​​​​​​​​​​​​​​​​​​​​​​​​​​​​​​​​​​​​​​​​​​​​​​​​​​​​​​​​​​​​​​​​​​​​​​​​</vt:lpstr>
      <vt:lpstr>ការជ្រើរើស ដោយ លោក Collins ពីជំនឿ លើ​វិទ្យាសាស្រ្ត និង​ព្រះជាម្ចាស់ </vt:lpstr>
      <vt:lpstr>តើយើងត្រូវតែទទួលយកការវិវត្តន៍ឬ?</vt:lpstr>
      <vt:lpstr>PowerPoint Presentation</vt:lpstr>
      <vt:lpstr>PowerPoint Presentation</vt:lpstr>
      <vt:lpstr>ហេតុផលរបស់គាត់ចំពោះ  សម្លេងទង្កិចយ៉ាងខ្លាំង (Big Bang)</vt:lpstr>
      <vt:lpstr>PowerPoint Presentation</vt:lpstr>
      <vt:lpstr>PowerPoint Presentation</vt:lpstr>
      <vt:lpstr>PowerPoint Presentation</vt:lpstr>
      <vt:lpstr> អត្ថាធិប្បាយដ៏ល្អបំផុតអំពីកណ្ឌលោកុប្បតិ្ត</vt:lpstr>
      <vt:lpstr>តើ១:១​ទាក់ទងទៅនឹង ១:២-៣យ៉ាងដូចម្តេច?</vt:lpstr>
      <vt:lpstr>ទ្រឹស្តី គំលាត</vt:lpstr>
      <vt:lpstr>ដែលទាក់ទង ការចាប់ផ្តើម  (ការប្រែប្រួលទាំង 5 )</vt:lpstr>
      <vt:lpstr>The 24-Hour View</vt:lpstr>
      <vt:lpstr>ហេតុអ្វី ២៤ ម៉ោង?</vt:lpstr>
      <vt:lpstr>ហេតុអ្វី ២៤ ម៉ោង?</vt:lpstr>
      <vt:lpstr>ដានីយ៉ែល. ៨:២៦ តែឯង (ក្រៅពី លោកុ.១) មាន “ល្ងាច និង​មានព្រឹក" ––ដោយទស្សនៈតាមន័យពាក្យ</vt:lpstr>
      <vt:lpstr>ហេតុអ្វី ២៤ ម៉ោង?</vt:lpstr>
      <vt:lpstr>ជនគណនា ៧:១២</vt:lpstr>
      <vt:lpstr>ហេតុអ្វី ២៤ ម៉ោង?</vt:lpstr>
      <vt:lpstr>PowerPoint Presentation</vt:lpstr>
      <vt:lpstr>ពេលវេលា</vt:lpstr>
      <vt:lpstr>PowerPoint Presentation</vt:lpstr>
      <vt:lpstr>ហេតុអ្វី ២៤ ម៉ោង?</vt:lpstr>
      <vt:lpstr>រ៉ូម ១:២០</vt:lpstr>
      <vt:lpstr>PowerPoint Presentation</vt:lpstr>
      <vt:lpstr>PowerPoint Presentation</vt:lpstr>
      <vt:lpstr>បញ្ហាជាមួយទ្រឹស្តីនៃ ការវិវត្តន៍</vt:lpstr>
      <vt:lpstr> ក្រុមយុវ័យក្នៃការបង្កើតផែនដី ដែលរិះគន់ ការវិត្តន៍  ( អ្នកមិនជឿថាមានព្រះ និងជឿថាមានព្រះ) </vt:lpstr>
      <vt:lpstr>Big Bang and Bible order compared</vt:lpstr>
      <vt:lpstr>ការពន្យល់ដែល មិនចុះសម្រុងគ្នា</vt:lpstr>
      <vt:lpstr>PowerPoint Presentation</vt:lpstr>
      <vt:lpstr>PowerPoint Presentation</vt:lpstr>
      <vt:lpstr>ឥឡូវតារាវិទូសង្ស័យ ដល់ក្រុម Big Bang </vt:lpstr>
      <vt:lpstr>អ្នកតារាវិទូបច្ចុប្បន្នសង្ស័យ  ដល់ក្រុម Big Bang </vt:lpstr>
      <vt:lpstr>ឥឡូវតារាវិទូសង្ស័យ ដល់ក្រុម Big Bang </vt:lpstr>
      <vt:lpstr>ទ្រឹស្តី  ការវិវត្តន៍ គឺ...</vt:lpstr>
      <vt:lpstr>PowerPoint Presentation</vt:lpstr>
      <vt:lpstr>PowerPoint Presentation</vt:lpstr>
      <vt:lpstr>ដើមកំណើតនៃមនុស្ស</vt:lpstr>
      <vt:lpstr>PowerPoint Presentation</vt:lpstr>
      <vt:lpstr>PowerPoint Presentation</vt:lpstr>
      <vt:lpstr>Piltdown បំណែកក្បាលមនុស្ស  (១៩១២)</vt:lpstr>
      <vt:lpstr>PowerPoint Presentation</vt:lpstr>
      <vt:lpstr>PowerPoint Presentation</vt:lpstr>
      <vt:lpstr>«ខ្ញុំស្រឡាញ់ Lucy» (1973)</vt:lpstr>
      <vt:lpstr>អ្នកដទៃបានបង្ហាញឲ្យឃើញថាខុស</vt:lpstr>
      <vt:lpstr>Expelled Movie Clip</vt:lpstr>
      <vt:lpstr>The Evolution of Man</vt:lpstr>
      <vt:lpstr>បញ្ហាទេវសាស្ត្រ ជាមួយនឹង  ទ្រឹស្តីការវិវត្តន៍</vt:lpstr>
      <vt:lpstr>រឿងរ៉ាវពី ការបង្កើត</vt:lpstr>
      <vt:lpstr>PowerPoint Presentation</vt:lpstr>
      <vt:lpstr>តើលោកុប្បតិ្ត ១–១១ ជាប្រវត្តិសាស្ត្រពិតឬ?</vt:lpstr>
      <vt:lpstr>ការធ្លាក់ចុះ និង​ប្រភពដើមនៃអំពើអាក្រក់</vt:lpstr>
      <vt:lpstr>អ័ដាម ទល់នឹងព្រះគ្រីស្ទ</vt:lpstr>
      <vt:lpstr>ប្រភពដើមនៃមនុស្ស</vt:lpstr>
      <vt:lpstr>ជម្រើសធម្មជាតិ, សេចក្តីស្លាប់,  និងការរងទុក្ខលំបាក </vt:lpstr>
      <vt:lpstr>តើនរណាជាមនុស្សពិតប្រាកដ?</vt:lpstr>
      <vt:lpstr>មនុស្ស, ដូចជា សត្វពាហនៈ, បង្កើតឡើងវិញតាមពូជរបស់គាត់</vt:lpstr>
      <vt:lpstr>ភាពខុសគ្នា រវាង មនុស្ស និ​ងសត្វ</vt:lpstr>
      <vt:lpstr>តើ រូបអង្គទ្រង់នេះគឺជាអ្វី?</vt:lpstr>
      <vt:lpstr>តើមានភស្តុតាង  នៃការរចនាដែលឆ្លាតវៃដែរឬទេ?</vt:lpstr>
      <vt:lpstr>ការពន្យល់បំភ្លឺ រូបភាពនាឡិកា  (William Paley, 1802)</vt:lpstr>
      <vt:lpstr>ការរិះគន់ដោយ លោក Francis Collins</vt:lpstr>
      <vt:lpstr>ការដែលស្របតាមប្រសើរជាង </vt:lpstr>
      <vt:lpstr>ពួកអ្នកផ្សាយដំណឹងល្អ ខុសគ្នា</vt:lpstr>
      <vt:lpstr> តើជីវិតមានដើមកំណើតដោយ ឧបទ្ទវហេតុមួយមែនទេ?</vt:lpstr>
      <vt:lpstr>ធ្វើការជ្រើសរើសរបស់អ្នក:  តើបានកើតឡើងយ៉ាងដូចម្តេច?</vt:lpstr>
      <vt:lpstr>AiG Web Address 00439</vt:lpstr>
      <vt:lpstr>Black</vt:lpstr>
      <vt:lpstr>ការបង្កើត • BibleStudyDownloads.org</vt:lpstr>
    </vt:vector>
  </TitlesOfParts>
  <Company>SBC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Creation or Evolution?</dc:title>
  <dc:creator>Rick Griffith</dc:creator>
  <cp:lastModifiedBy>Rick Griffith</cp:lastModifiedBy>
  <cp:revision>158</cp:revision>
  <dcterms:created xsi:type="dcterms:W3CDTF">2009-08-06T03:52:19Z</dcterms:created>
  <dcterms:modified xsi:type="dcterms:W3CDTF">2018-10-02T11:31:48Z</dcterms:modified>
</cp:coreProperties>
</file>